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5"/>
  </p:notesMasterIdLst>
  <p:sldIdLst>
    <p:sldId id="263" r:id="rId5"/>
    <p:sldId id="259" r:id="rId6"/>
    <p:sldId id="299" r:id="rId7"/>
    <p:sldId id="257" r:id="rId8"/>
    <p:sldId id="300" r:id="rId9"/>
    <p:sldId id="296" r:id="rId10"/>
    <p:sldId id="293" r:id="rId11"/>
    <p:sldId id="258" r:id="rId12"/>
    <p:sldId id="294" r:id="rId13"/>
    <p:sldId id="277" r:id="rId14"/>
    <p:sldId id="292" r:id="rId15"/>
    <p:sldId id="284" r:id="rId16"/>
    <p:sldId id="283" r:id="rId17"/>
    <p:sldId id="288" r:id="rId18"/>
    <p:sldId id="289" r:id="rId19"/>
    <p:sldId id="301" r:id="rId20"/>
    <p:sldId id="278" r:id="rId21"/>
    <p:sldId id="298" r:id="rId22"/>
    <p:sldId id="286" r:id="rId23"/>
    <p:sldId id="30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BB246-DBE9-5C32-526B-8B9E37965920}" v="6" dt="2022-06-07T11:50:15.548"/>
    <p1510:client id="{EDC35FB9-03F8-4D8F-B49F-D9011CED0DAF}" v="13" dt="2022-05-17T11:17:19.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392" autoAdjust="0"/>
  </p:normalViewPr>
  <p:slideViewPr>
    <p:cSldViewPr snapToGrid="0">
      <p:cViewPr varScale="1">
        <p:scale>
          <a:sx n="52" d="100"/>
          <a:sy n="52" d="100"/>
        </p:scale>
        <p:origin x="11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laauw" userId="c9c2ae09-2ada-43d1-bdd9-bbf7d3f2e3b9" providerId="ADAL" clId="{4626B0A8-2B38-4B3F-8188-13BF612DE236}"/>
    <pc:docChg chg="delSld modSld sldOrd">
      <pc:chgData name="Marlies Blaauw" userId="c9c2ae09-2ada-43d1-bdd9-bbf7d3f2e3b9" providerId="ADAL" clId="{4626B0A8-2B38-4B3F-8188-13BF612DE236}" dt="2021-07-05T11:37:24.798" v="7"/>
      <pc:docMkLst>
        <pc:docMk/>
      </pc:docMkLst>
      <pc:sldChg chg="modAnim">
        <pc:chgData name="Marlies Blaauw" userId="c9c2ae09-2ada-43d1-bdd9-bbf7d3f2e3b9" providerId="ADAL" clId="{4626B0A8-2B38-4B3F-8188-13BF612DE236}" dt="2021-07-05T11:35:22.963" v="5"/>
        <pc:sldMkLst>
          <pc:docMk/>
          <pc:sldMk cId="2064597845" sldId="257"/>
        </pc:sldMkLst>
      </pc:sldChg>
      <pc:sldChg chg="ord">
        <pc:chgData name="Marlies Blaauw" userId="c9c2ae09-2ada-43d1-bdd9-bbf7d3f2e3b9" providerId="ADAL" clId="{4626B0A8-2B38-4B3F-8188-13BF612DE236}" dt="2021-07-05T11:29:30.076" v="0" actId="20578"/>
        <pc:sldMkLst>
          <pc:docMk/>
          <pc:sldMk cId="1664667368" sldId="280"/>
        </pc:sldMkLst>
      </pc:sldChg>
      <pc:sldChg chg="modAnim">
        <pc:chgData name="Marlies Blaauw" userId="c9c2ae09-2ada-43d1-bdd9-bbf7d3f2e3b9" providerId="ADAL" clId="{4626B0A8-2B38-4B3F-8188-13BF612DE236}" dt="2021-07-05T11:37:15.062" v="6"/>
        <pc:sldMkLst>
          <pc:docMk/>
          <pc:sldMk cId="845409686" sldId="288"/>
        </pc:sldMkLst>
      </pc:sldChg>
      <pc:sldChg chg="modAnim">
        <pc:chgData name="Marlies Blaauw" userId="c9c2ae09-2ada-43d1-bdd9-bbf7d3f2e3b9" providerId="ADAL" clId="{4626B0A8-2B38-4B3F-8188-13BF612DE236}" dt="2021-07-05T11:37:24.798" v="7"/>
        <pc:sldMkLst>
          <pc:docMk/>
          <pc:sldMk cId="3454614393" sldId="289"/>
        </pc:sldMkLst>
      </pc:sldChg>
      <pc:sldChg chg="addSp modSp">
        <pc:chgData name="Marlies Blaauw" userId="c9c2ae09-2ada-43d1-bdd9-bbf7d3f2e3b9" providerId="ADAL" clId="{4626B0A8-2B38-4B3F-8188-13BF612DE236}" dt="2021-07-05T11:30:40.272" v="3"/>
        <pc:sldMkLst>
          <pc:docMk/>
          <pc:sldMk cId="2249923048" sldId="294"/>
        </pc:sldMkLst>
        <pc:picChg chg="add mod">
          <ac:chgData name="Marlies Blaauw" userId="c9c2ae09-2ada-43d1-bdd9-bbf7d3f2e3b9" providerId="ADAL" clId="{4626B0A8-2B38-4B3F-8188-13BF612DE236}" dt="2021-07-05T11:30:40.272" v="3"/>
          <ac:picMkLst>
            <pc:docMk/>
            <pc:sldMk cId="2249923048" sldId="294"/>
            <ac:picMk id="4" creationId="{B2C695FA-12D5-4AEC-8253-84F7430B8410}"/>
          </ac:picMkLst>
        </pc:picChg>
        <pc:picChg chg="add mod">
          <ac:chgData name="Marlies Blaauw" userId="c9c2ae09-2ada-43d1-bdd9-bbf7d3f2e3b9" providerId="ADAL" clId="{4626B0A8-2B38-4B3F-8188-13BF612DE236}" dt="2021-07-05T11:30:40.272" v="3"/>
          <ac:picMkLst>
            <pc:docMk/>
            <pc:sldMk cId="2249923048" sldId="294"/>
            <ac:picMk id="5" creationId="{6021420C-90A5-4451-8CA8-33FA5BA7B906}"/>
          </ac:picMkLst>
        </pc:picChg>
      </pc:sldChg>
      <pc:sldChg chg="del">
        <pc:chgData name="Marlies Blaauw" userId="c9c2ae09-2ada-43d1-bdd9-bbf7d3f2e3b9" providerId="ADAL" clId="{4626B0A8-2B38-4B3F-8188-13BF612DE236}" dt="2021-07-05T11:30:35.204" v="2" actId="47"/>
        <pc:sldMkLst>
          <pc:docMk/>
          <pc:sldMk cId="3460431609" sldId="297"/>
        </pc:sldMkLst>
      </pc:sldChg>
      <pc:sldChg chg="addSp modSp">
        <pc:chgData name="Marlies Blaauw" userId="c9c2ae09-2ada-43d1-bdd9-bbf7d3f2e3b9" providerId="ADAL" clId="{4626B0A8-2B38-4B3F-8188-13BF612DE236}" dt="2021-07-05T11:30:24.708" v="1"/>
        <pc:sldMkLst>
          <pc:docMk/>
          <pc:sldMk cId="1310257869" sldId="298"/>
        </pc:sldMkLst>
        <pc:picChg chg="add mod">
          <ac:chgData name="Marlies Blaauw" userId="c9c2ae09-2ada-43d1-bdd9-bbf7d3f2e3b9" providerId="ADAL" clId="{4626B0A8-2B38-4B3F-8188-13BF612DE236}" dt="2021-07-05T11:30:24.708" v="1"/>
          <ac:picMkLst>
            <pc:docMk/>
            <pc:sldMk cId="1310257869" sldId="298"/>
            <ac:picMk id="4" creationId="{A65B1B4A-CEB0-42FB-BDD7-776FA5EFF5BB}"/>
          </ac:picMkLst>
        </pc:picChg>
        <pc:picChg chg="add mod">
          <ac:chgData name="Marlies Blaauw" userId="c9c2ae09-2ada-43d1-bdd9-bbf7d3f2e3b9" providerId="ADAL" clId="{4626B0A8-2B38-4B3F-8188-13BF612DE236}" dt="2021-07-05T11:30:24.708" v="1"/>
          <ac:picMkLst>
            <pc:docMk/>
            <pc:sldMk cId="1310257869" sldId="298"/>
            <ac:picMk id="5" creationId="{7E8833B4-9316-46F3-A1AA-09B89A5A9725}"/>
          </ac:picMkLst>
        </pc:picChg>
      </pc:sldChg>
    </pc:docChg>
  </pc:docChgLst>
  <pc:docChgLst>
    <pc:chgData name="Wietse Fopma" userId="S::w.fopma@noorderpoort.nl::0a769943-bc47-4320-8416-2ae1a335b242" providerId="AD" clId="Web-{C97BB246-DBE9-5C32-526B-8B9E37965920}"/>
    <pc:docChg chg="addSld modSld">
      <pc:chgData name="Wietse Fopma" userId="S::w.fopma@noorderpoort.nl::0a769943-bc47-4320-8416-2ae1a335b242" providerId="AD" clId="Web-{C97BB246-DBE9-5C32-526B-8B9E37965920}" dt="2022-06-07T11:50:15.548" v="5" actId="1076"/>
      <pc:docMkLst>
        <pc:docMk/>
      </pc:docMkLst>
      <pc:sldChg chg="addSp delSp modSp">
        <pc:chgData name="Wietse Fopma" userId="S::w.fopma@noorderpoort.nl::0a769943-bc47-4320-8416-2ae1a335b242" providerId="AD" clId="Web-{C97BB246-DBE9-5C32-526B-8B9E37965920}" dt="2022-06-07T11:50:15.548" v="5" actId="1076"/>
        <pc:sldMkLst>
          <pc:docMk/>
          <pc:sldMk cId="727644808" sldId="263"/>
        </pc:sldMkLst>
        <pc:picChg chg="add mod">
          <ac:chgData name="Wietse Fopma" userId="S::w.fopma@noorderpoort.nl::0a769943-bc47-4320-8416-2ae1a335b242" providerId="AD" clId="Web-{C97BB246-DBE9-5C32-526B-8B9E37965920}" dt="2022-06-07T11:50:15.548" v="5" actId="1076"/>
          <ac:picMkLst>
            <pc:docMk/>
            <pc:sldMk cId="727644808" sldId="263"/>
            <ac:picMk id="6" creationId="{6A939BA1-4221-F501-4EDB-E7FED27B8CBB}"/>
          </ac:picMkLst>
        </pc:picChg>
        <pc:picChg chg="del">
          <ac:chgData name="Wietse Fopma" userId="S::w.fopma@noorderpoort.nl::0a769943-bc47-4320-8416-2ae1a335b242" providerId="AD" clId="Web-{C97BB246-DBE9-5C32-526B-8B9E37965920}" dt="2022-06-07T11:50:04.641" v="2"/>
          <ac:picMkLst>
            <pc:docMk/>
            <pc:sldMk cId="727644808" sldId="263"/>
            <ac:picMk id="19" creationId="{3B44962B-32F8-4854-BB58-B1E59690E881}"/>
          </ac:picMkLst>
        </pc:picChg>
      </pc:sldChg>
      <pc:sldChg chg="add">
        <pc:chgData name="Wietse Fopma" userId="S::w.fopma@noorderpoort.nl::0a769943-bc47-4320-8416-2ae1a335b242" providerId="AD" clId="Web-{C97BB246-DBE9-5C32-526B-8B9E37965920}" dt="2022-06-07T11:49:53.374" v="0"/>
        <pc:sldMkLst>
          <pc:docMk/>
          <pc:sldMk cId="617345612" sldId="302"/>
        </pc:sldMkLst>
      </pc:sldChg>
    </pc:docChg>
  </pc:docChgLst>
  <pc:docChgLst>
    <pc:chgData name="Wietse Fopma" userId="S::w.fopma@noorderpoort.nl::0a769943-bc47-4320-8416-2ae1a335b242" providerId="AD" clId="Web-{4C660F58-D90F-0264-0F7A-91D0319B8B74}"/>
    <pc:docChg chg="modSld sldOrd">
      <pc:chgData name="Wietse Fopma" userId="S::w.fopma@noorderpoort.nl::0a769943-bc47-4320-8416-2ae1a335b242" providerId="AD" clId="Web-{4C660F58-D90F-0264-0F7A-91D0319B8B74}" dt="2021-09-28T09:11:43.267" v="19" actId="20577"/>
      <pc:docMkLst>
        <pc:docMk/>
      </pc:docMkLst>
      <pc:sldChg chg="modSp">
        <pc:chgData name="Wietse Fopma" userId="S::w.fopma@noorderpoort.nl::0a769943-bc47-4320-8416-2ae1a335b242" providerId="AD" clId="Web-{4C660F58-D90F-0264-0F7A-91D0319B8B74}" dt="2021-09-28T09:11:23.516" v="2" actId="20577"/>
        <pc:sldMkLst>
          <pc:docMk/>
          <pc:sldMk cId="2064597845" sldId="257"/>
        </pc:sldMkLst>
        <pc:spChg chg="mod">
          <ac:chgData name="Wietse Fopma" userId="S::w.fopma@noorderpoort.nl::0a769943-bc47-4320-8416-2ae1a335b242" providerId="AD" clId="Web-{4C660F58-D90F-0264-0F7A-91D0319B8B74}" dt="2021-09-28T09:11:23.516" v="2" actId="20577"/>
          <ac:spMkLst>
            <pc:docMk/>
            <pc:sldMk cId="2064597845" sldId="257"/>
            <ac:spMk id="2" creationId="{158BDDC3-AA80-41F2-87F8-31D0C09F1EF0}"/>
          </ac:spMkLst>
        </pc:spChg>
        <pc:spChg chg="mod">
          <ac:chgData name="Wietse Fopma" userId="S::w.fopma@noorderpoort.nl::0a769943-bc47-4320-8416-2ae1a335b242" providerId="AD" clId="Web-{4C660F58-D90F-0264-0F7A-91D0319B8B74}" dt="2021-09-28T09:11:17.797" v="1" actId="20577"/>
          <ac:spMkLst>
            <pc:docMk/>
            <pc:sldMk cId="2064597845" sldId="257"/>
            <ac:spMk id="3" creationId="{3C744717-DAFD-462B-8A9C-F8908F54C350}"/>
          </ac:spMkLst>
        </pc:spChg>
      </pc:sldChg>
      <pc:sldChg chg="modSp ord">
        <pc:chgData name="Wietse Fopma" userId="S::w.fopma@noorderpoort.nl::0a769943-bc47-4320-8416-2ae1a335b242" providerId="AD" clId="Web-{4C660F58-D90F-0264-0F7A-91D0319B8B74}" dt="2021-09-28T09:11:43.267" v="19" actId="20577"/>
        <pc:sldMkLst>
          <pc:docMk/>
          <pc:sldMk cId="1063467423" sldId="259"/>
        </pc:sldMkLst>
        <pc:spChg chg="mod">
          <ac:chgData name="Wietse Fopma" userId="S::w.fopma@noorderpoort.nl::0a769943-bc47-4320-8416-2ae1a335b242" providerId="AD" clId="Web-{4C660F58-D90F-0264-0F7A-91D0319B8B74}" dt="2021-09-28T09:11:43.267" v="19" actId="20577"/>
          <ac:spMkLst>
            <pc:docMk/>
            <pc:sldMk cId="1063467423" sldId="259"/>
            <ac:spMk id="2" creationId="{BFF7DA70-BDA8-44AA-8B7A-FFC4A164F552}"/>
          </ac:spMkLst>
        </pc:spChg>
      </pc:sldChg>
    </pc:docChg>
  </pc:docChgLst>
  <pc:docChgLst>
    <pc:chgData name="Marlies Blaauw" userId="c9c2ae09-2ada-43d1-bdd9-bbf7d3f2e3b9" providerId="ADAL" clId="{29A187A2-8E3E-4CAD-A8C2-19910D5F4F1A}"/>
    <pc:docChg chg="undo redo custSel addSld delSld modSld sldOrd">
      <pc:chgData name="Marlies Blaauw" userId="c9c2ae09-2ada-43d1-bdd9-bbf7d3f2e3b9" providerId="ADAL" clId="{29A187A2-8E3E-4CAD-A8C2-19910D5F4F1A}" dt="2021-06-17T18:35:24.188" v="6389" actId="20577"/>
      <pc:docMkLst>
        <pc:docMk/>
      </pc:docMkLst>
      <pc:sldChg chg="modSp">
        <pc:chgData name="Marlies Blaauw" userId="c9c2ae09-2ada-43d1-bdd9-bbf7d3f2e3b9" providerId="ADAL" clId="{29A187A2-8E3E-4CAD-A8C2-19910D5F4F1A}" dt="2021-06-17T07:55:47.181" v="1899" actId="20577"/>
        <pc:sldMkLst>
          <pc:docMk/>
          <pc:sldMk cId="2064597845" sldId="257"/>
        </pc:sldMkLst>
        <pc:spChg chg="mod">
          <ac:chgData name="Marlies Blaauw" userId="c9c2ae09-2ada-43d1-bdd9-bbf7d3f2e3b9" providerId="ADAL" clId="{29A187A2-8E3E-4CAD-A8C2-19910D5F4F1A}" dt="2021-06-17T07:55:47.181" v="1899" actId="20577"/>
          <ac:spMkLst>
            <pc:docMk/>
            <pc:sldMk cId="2064597845" sldId="257"/>
            <ac:spMk id="3" creationId="{3C744717-DAFD-462B-8A9C-F8908F54C350}"/>
          </ac:spMkLst>
        </pc:spChg>
      </pc:sldChg>
      <pc:sldChg chg="modSp modAnim">
        <pc:chgData name="Marlies Blaauw" userId="c9c2ae09-2ada-43d1-bdd9-bbf7d3f2e3b9" providerId="ADAL" clId="{29A187A2-8E3E-4CAD-A8C2-19910D5F4F1A}" dt="2021-06-17T14:41:05.535" v="5102" actId="20577"/>
        <pc:sldMkLst>
          <pc:docMk/>
          <pc:sldMk cId="1063467423" sldId="259"/>
        </pc:sldMkLst>
        <pc:spChg chg="mod">
          <ac:chgData name="Marlies Blaauw" userId="c9c2ae09-2ada-43d1-bdd9-bbf7d3f2e3b9" providerId="ADAL" clId="{29A187A2-8E3E-4CAD-A8C2-19910D5F4F1A}" dt="2021-06-17T14:41:05.535" v="5102" actId="20577"/>
          <ac:spMkLst>
            <pc:docMk/>
            <pc:sldMk cId="1063467423" sldId="259"/>
            <ac:spMk id="3" creationId="{3337726A-52AF-459E-87CD-64AF8F29BD66}"/>
          </ac:spMkLst>
        </pc:spChg>
      </pc:sldChg>
      <pc:sldChg chg="modNotesTx">
        <pc:chgData name="Marlies Blaauw" userId="c9c2ae09-2ada-43d1-bdd9-bbf7d3f2e3b9" providerId="ADAL" clId="{29A187A2-8E3E-4CAD-A8C2-19910D5F4F1A}" dt="2021-06-17T12:59:56.251" v="4768" actId="115"/>
        <pc:sldMkLst>
          <pc:docMk/>
          <pc:sldMk cId="2093405983" sldId="277"/>
        </pc:sldMkLst>
      </pc:sldChg>
      <pc:sldChg chg="addSp delSp modSp mod ord modNotesTx">
        <pc:chgData name="Marlies Blaauw" userId="c9c2ae09-2ada-43d1-bdd9-bbf7d3f2e3b9" providerId="ADAL" clId="{29A187A2-8E3E-4CAD-A8C2-19910D5F4F1A}" dt="2021-06-17T15:20:12.607" v="6181" actId="20577"/>
        <pc:sldMkLst>
          <pc:docMk/>
          <pc:sldMk cId="3619956972" sldId="278"/>
        </pc:sldMkLst>
        <pc:spChg chg="mod">
          <ac:chgData name="Marlies Blaauw" userId="c9c2ae09-2ada-43d1-bdd9-bbf7d3f2e3b9" providerId="ADAL" clId="{29A187A2-8E3E-4CAD-A8C2-19910D5F4F1A}" dt="2021-06-16T19:54:54.450" v="175" actId="1076"/>
          <ac:spMkLst>
            <pc:docMk/>
            <pc:sldMk cId="3619956972" sldId="278"/>
            <ac:spMk id="2" creationId="{608A6392-69FD-4F88-8629-5017A031A5BC}"/>
          </ac:spMkLst>
        </pc:spChg>
        <pc:spChg chg="del">
          <ac:chgData name="Marlies Blaauw" userId="c9c2ae09-2ada-43d1-bdd9-bbf7d3f2e3b9" providerId="ADAL" clId="{29A187A2-8E3E-4CAD-A8C2-19910D5F4F1A}" dt="2021-06-16T19:54:22.079" v="169"/>
          <ac:spMkLst>
            <pc:docMk/>
            <pc:sldMk cId="3619956972" sldId="278"/>
            <ac:spMk id="3" creationId="{85DCC520-784E-4DA4-80C9-CCB3CF41708E}"/>
          </ac:spMkLst>
        </pc:spChg>
        <pc:spChg chg="add mod">
          <ac:chgData name="Marlies Blaauw" userId="c9c2ae09-2ada-43d1-bdd9-bbf7d3f2e3b9" providerId="ADAL" clId="{29A187A2-8E3E-4CAD-A8C2-19910D5F4F1A}" dt="2021-06-17T13:08:32.617" v="4792" actId="1076"/>
          <ac:spMkLst>
            <pc:docMk/>
            <pc:sldMk cId="3619956972" sldId="278"/>
            <ac:spMk id="7" creationId="{6841A955-6A73-421A-AD15-BF44593BD72A}"/>
          </ac:spMkLst>
        </pc:spChg>
        <pc:spChg chg="add del mod">
          <ac:chgData name="Marlies Blaauw" userId="c9c2ae09-2ada-43d1-bdd9-bbf7d3f2e3b9" providerId="ADAL" clId="{29A187A2-8E3E-4CAD-A8C2-19910D5F4F1A}" dt="2021-06-17T13:07:59.901" v="4784"/>
          <ac:spMkLst>
            <pc:docMk/>
            <pc:sldMk cId="3619956972" sldId="278"/>
            <ac:spMk id="8" creationId="{D224D3C0-DCF0-460B-9FBE-A66A082F56D6}"/>
          </ac:spMkLst>
        </pc:spChg>
        <pc:picChg chg="add del mod">
          <ac:chgData name="Marlies Blaauw" userId="c9c2ae09-2ada-43d1-bdd9-bbf7d3f2e3b9" providerId="ADAL" clId="{29A187A2-8E3E-4CAD-A8C2-19910D5F4F1A}" dt="2021-06-17T13:07:57.824" v="4783" actId="478"/>
          <ac:picMkLst>
            <pc:docMk/>
            <pc:sldMk cId="3619956972" sldId="278"/>
            <ac:picMk id="6" creationId="{829D6643-69DC-4009-8CA5-DB5E24B777E3}"/>
          </ac:picMkLst>
        </pc:picChg>
        <pc:picChg chg="add mod">
          <ac:chgData name="Marlies Blaauw" userId="c9c2ae09-2ada-43d1-bdd9-bbf7d3f2e3b9" providerId="ADAL" clId="{29A187A2-8E3E-4CAD-A8C2-19910D5F4F1A}" dt="2021-06-17T13:08:39.879" v="4794" actId="1076"/>
          <ac:picMkLst>
            <pc:docMk/>
            <pc:sldMk cId="3619956972" sldId="278"/>
            <ac:picMk id="9" creationId="{67B44DB7-7581-41BF-B911-459516B5684B}"/>
          </ac:picMkLst>
        </pc:picChg>
      </pc:sldChg>
      <pc:sldChg chg="add del ord">
        <pc:chgData name="Marlies Blaauw" userId="c9c2ae09-2ada-43d1-bdd9-bbf7d3f2e3b9" providerId="ADAL" clId="{29A187A2-8E3E-4CAD-A8C2-19910D5F4F1A}" dt="2021-06-17T12:40:11.978" v="4077" actId="47"/>
        <pc:sldMkLst>
          <pc:docMk/>
          <pc:sldMk cId="2953658941" sldId="279"/>
        </pc:sldMkLst>
      </pc:sldChg>
      <pc:sldChg chg="modSp mod ord modNotesTx">
        <pc:chgData name="Marlies Blaauw" userId="c9c2ae09-2ada-43d1-bdd9-bbf7d3f2e3b9" providerId="ADAL" clId="{29A187A2-8E3E-4CAD-A8C2-19910D5F4F1A}" dt="2021-06-17T15:18:11.527" v="5777" actId="20577"/>
        <pc:sldMkLst>
          <pc:docMk/>
          <pc:sldMk cId="1664667368" sldId="280"/>
        </pc:sldMkLst>
        <pc:spChg chg="mod">
          <ac:chgData name="Marlies Blaauw" userId="c9c2ae09-2ada-43d1-bdd9-bbf7d3f2e3b9" providerId="ADAL" clId="{29A187A2-8E3E-4CAD-A8C2-19910D5F4F1A}" dt="2021-06-17T08:14:48.529" v="2173" actId="20577"/>
          <ac:spMkLst>
            <pc:docMk/>
            <pc:sldMk cId="1664667368" sldId="280"/>
            <ac:spMk id="2" creationId="{DB21EE21-8779-403E-993D-BE3504259F90}"/>
          </ac:spMkLst>
        </pc:spChg>
      </pc:sldChg>
      <pc:sldChg chg="modSp modAnim">
        <pc:chgData name="Marlies Blaauw" userId="c9c2ae09-2ada-43d1-bdd9-bbf7d3f2e3b9" providerId="ADAL" clId="{29A187A2-8E3E-4CAD-A8C2-19910D5F4F1A}" dt="2021-06-17T14:44:08.263" v="5337" actId="6549"/>
        <pc:sldMkLst>
          <pc:docMk/>
          <pc:sldMk cId="2596295005" sldId="281"/>
        </pc:sldMkLst>
        <pc:spChg chg="mod">
          <ac:chgData name="Marlies Blaauw" userId="c9c2ae09-2ada-43d1-bdd9-bbf7d3f2e3b9" providerId="ADAL" clId="{29A187A2-8E3E-4CAD-A8C2-19910D5F4F1A}" dt="2021-06-17T14:44:08.263" v="5337" actId="6549"/>
          <ac:spMkLst>
            <pc:docMk/>
            <pc:sldMk cId="2596295005" sldId="281"/>
            <ac:spMk id="3" creationId="{DBE005FA-C8C1-43C9-9196-C1F04B84EC12}"/>
          </ac:spMkLst>
        </pc:spChg>
        <pc:picChg chg="mod">
          <ac:chgData name="Marlies Blaauw" userId="c9c2ae09-2ada-43d1-bdd9-bbf7d3f2e3b9" providerId="ADAL" clId="{29A187A2-8E3E-4CAD-A8C2-19910D5F4F1A}" dt="2021-06-17T12:57:59.901" v="4734" actId="1076"/>
          <ac:picMkLst>
            <pc:docMk/>
            <pc:sldMk cId="2596295005" sldId="281"/>
            <ac:picMk id="4" creationId="{1BFA9731-B0D4-4F0C-800E-47459D4C0216}"/>
          </ac:picMkLst>
        </pc:picChg>
      </pc:sldChg>
      <pc:sldChg chg="modSp del modTransition modAnim">
        <pc:chgData name="Marlies Blaauw" userId="c9c2ae09-2ada-43d1-bdd9-bbf7d3f2e3b9" providerId="ADAL" clId="{29A187A2-8E3E-4CAD-A8C2-19910D5F4F1A}" dt="2021-06-17T12:30:58.285" v="2919" actId="47"/>
        <pc:sldMkLst>
          <pc:docMk/>
          <pc:sldMk cId="2866702468" sldId="282"/>
        </pc:sldMkLst>
        <pc:spChg chg="mod">
          <ac:chgData name="Marlies Blaauw" userId="c9c2ae09-2ada-43d1-bdd9-bbf7d3f2e3b9" providerId="ADAL" clId="{29A187A2-8E3E-4CAD-A8C2-19910D5F4F1A}" dt="2021-06-17T08:05:10.642" v="2075" actId="20577"/>
          <ac:spMkLst>
            <pc:docMk/>
            <pc:sldMk cId="2866702468" sldId="282"/>
            <ac:spMk id="3" creationId="{137C73C9-3AFB-43EA-96C2-7B38CB4A40AB}"/>
          </ac:spMkLst>
        </pc:spChg>
      </pc:sldChg>
      <pc:sldChg chg="modSp modAnim modNotesTx">
        <pc:chgData name="Marlies Blaauw" userId="c9c2ae09-2ada-43d1-bdd9-bbf7d3f2e3b9" providerId="ADAL" clId="{29A187A2-8E3E-4CAD-A8C2-19910D5F4F1A}" dt="2021-06-17T12:33:30.125" v="3156" actId="20577"/>
        <pc:sldMkLst>
          <pc:docMk/>
          <pc:sldMk cId="1543331736" sldId="283"/>
        </pc:sldMkLst>
        <pc:spChg chg="mod">
          <ac:chgData name="Marlies Blaauw" userId="c9c2ae09-2ada-43d1-bdd9-bbf7d3f2e3b9" providerId="ADAL" clId="{29A187A2-8E3E-4CAD-A8C2-19910D5F4F1A}" dt="2021-06-17T08:12:51.125" v="2090" actId="20577"/>
          <ac:spMkLst>
            <pc:docMk/>
            <pc:sldMk cId="1543331736" sldId="283"/>
            <ac:spMk id="2" creationId="{E49E47ED-EFFE-4EAC-9828-7007F84BD43C}"/>
          </ac:spMkLst>
        </pc:spChg>
      </pc:sldChg>
      <pc:sldChg chg="add">
        <pc:chgData name="Marlies Blaauw" userId="c9c2ae09-2ada-43d1-bdd9-bbf7d3f2e3b9" providerId="ADAL" clId="{29A187A2-8E3E-4CAD-A8C2-19910D5F4F1A}" dt="2021-06-17T08:09:13.767" v="2089"/>
        <pc:sldMkLst>
          <pc:docMk/>
          <pc:sldMk cId="49708584" sldId="284"/>
        </pc:sldMkLst>
      </pc:sldChg>
      <pc:sldChg chg="delSp modSp del mod">
        <pc:chgData name="Marlies Blaauw" userId="c9c2ae09-2ada-43d1-bdd9-bbf7d3f2e3b9" providerId="ADAL" clId="{29A187A2-8E3E-4CAD-A8C2-19910D5F4F1A}" dt="2021-06-17T08:09:10.264" v="2088" actId="47"/>
        <pc:sldMkLst>
          <pc:docMk/>
          <pc:sldMk cId="438934913" sldId="284"/>
        </pc:sldMkLst>
        <pc:picChg chg="del mod">
          <ac:chgData name="Marlies Blaauw" userId="c9c2ae09-2ada-43d1-bdd9-bbf7d3f2e3b9" providerId="ADAL" clId="{29A187A2-8E3E-4CAD-A8C2-19910D5F4F1A}" dt="2021-06-17T08:08:45.070" v="2086" actId="21"/>
          <ac:picMkLst>
            <pc:docMk/>
            <pc:sldMk cId="438934913" sldId="284"/>
            <ac:picMk id="4" creationId="{008C4F59-46C7-415F-9938-BD23BD038F3E}"/>
          </ac:picMkLst>
        </pc:picChg>
        <pc:picChg chg="del mod">
          <ac:chgData name="Marlies Blaauw" userId="c9c2ae09-2ada-43d1-bdd9-bbf7d3f2e3b9" providerId="ADAL" clId="{29A187A2-8E3E-4CAD-A8C2-19910D5F4F1A}" dt="2021-06-17T08:08:43.892" v="2085" actId="21"/>
          <ac:picMkLst>
            <pc:docMk/>
            <pc:sldMk cId="438934913" sldId="284"/>
            <ac:picMk id="6" creationId="{2F141333-B1FD-4EBC-A918-FDEE0762B924}"/>
          </ac:picMkLst>
        </pc:picChg>
      </pc:sldChg>
      <pc:sldChg chg="del">
        <pc:chgData name="Marlies Blaauw" userId="c9c2ae09-2ada-43d1-bdd9-bbf7d3f2e3b9" providerId="ADAL" clId="{29A187A2-8E3E-4CAD-A8C2-19910D5F4F1A}" dt="2021-06-17T08:09:08.361" v="2087" actId="47"/>
        <pc:sldMkLst>
          <pc:docMk/>
          <pc:sldMk cId="921339460" sldId="285"/>
        </pc:sldMkLst>
      </pc:sldChg>
      <pc:sldChg chg="addSp modSp mod modNotesTx">
        <pc:chgData name="Marlies Blaauw" userId="c9c2ae09-2ada-43d1-bdd9-bbf7d3f2e3b9" providerId="ADAL" clId="{29A187A2-8E3E-4CAD-A8C2-19910D5F4F1A}" dt="2021-06-17T14:43:39.803" v="5207" actId="20577"/>
        <pc:sldMkLst>
          <pc:docMk/>
          <pc:sldMk cId="2009595138" sldId="286"/>
        </pc:sldMkLst>
        <pc:spChg chg="mod">
          <ac:chgData name="Marlies Blaauw" userId="c9c2ae09-2ada-43d1-bdd9-bbf7d3f2e3b9" providerId="ADAL" clId="{29A187A2-8E3E-4CAD-A8C2-19910D5F4F1A}" dt="2021-06-16T20:23:17.839" v="1520" actId="20577"/>
          <ac:spMkLst>
            <pc:docMk/>
            <pc:sldMk cId="2009595138" sldId="286"/>
            <ac:spMk id="2" creationId="{7E279877-B1C5-4482-AB54-B04F0E9734E3}"/>
          </ac:spMkLst>
        </pc:spChg>
        <pc:spChg chg="mod">
          <ac:chgData name="Marlies Blaauw" userId="c9c2ae09-2ada-43d1-bdd9-bbf7d3f2e3b9" providerId="ADAL" clId="{29A187A2-8E3E-4CAD-A8C2-19910D5F4F1A}" dt="2021-06-17T12:45:53.940" v="4420" actId="5793"/>
          <ac:spMkLst>
            <pc:docMk/>
            <pc:sldMk cId="2009595138" sldId="286"/>
            <ac:spMk id="3" creationId="{9AD08098-0D78-4329-810A-9EDEE1F4F3FF}"/>
          </ac:spMkLst>
        </pc:spChg>
        <pc:picChg chg="add mod">
          <ac:chgData name="Marlies Blaauw" userId="c9c2ae09-2ada-43d1-bdd9-bbf7d3f2e3b9" providerId="ADAL" clId="{29A187A2-8E3E-4CAD-A8C2-19910D5F4F1A}" dt="2021-06-16T19:59:13.532" v="200"/>
          <ac:picMkLst>
            <pc:docMk/>
            <pc:sldMk cId="2009595138" sldId="286"/>
            <ac:picMk id="4" creationId="{3FDA19D0-45B1-44AE-82E0-B03CEEA2BC31}"/>
          </ac:picMkLst>
        </pc:picChg>
        <pc:picChg chg="add mod">
          <ac:chgData name="Marlies Blaauw" userId="c9c2ae09-2ada-43d1-bdd9-bbf7d3f2e3b9" providerId="ADAL" clId="{29A187A2-8E3E-4CAD-A8C2-19910D5F4F1A}" dt="2021-06-16T19:59:13.532" v="200"/>
          <ac:picMkLst>
            <pc:docMk/>
            <pc:sldMk cId="2009595138" sldId="286"/>
            <ac:picMk id="5" creationId="{92AF0E62-8118-4A93-A2A7-54464293CFC2}"/>
          </ac:picMkLst>
        </pc:picChg>
      </pc:sldChg>
      <pc:sldChg chg="addSp delSp modSp new mod ord modAnim modNotesTx">
        <pc:chgData name="Marlies Blaauw" userId="c9c2ae09-2ada-43d1-bdd9-bbf7d3f2e3b9" providerId="ADAL" clId="{29A187A2-8E3E-4CAD-A8C2-19910D5F4F1A}" dt="2021-06-17T15:18:19.475" v="5779" actId="6549"/>
        <pc:sldMkLst>
          <pc:docMk/>
          <pc:sldMk cId="2424878741" sldId="287"/>
        </pc:sldMkLst>
        <pc:spChg chg="mod">
          <ac:chgData name="Marlies Blaauw" userId="c9c2ae09-2ada-43d1-bdd9-bbf7d3f2e3b9" providerId="ADAL" clId="{29A187A2-8E3E-4CAD-A8C2-19910D5F4F1A}" dt="2021-06-16T20:39:11.871" v="1843" actId="20577"/>
          <ac:spMkLst>
            <pc:docMk/>
            <pc:sldMk cId="2424878741" sldId="287"/>
            <ac:spMk id="2" creationId="{E85D3FFD-0865-4C59-A68E-D9BFEDA9E82B}"/>
          </ac:spMkLst>
        </pc:spChg>
        <pc:spChg chg="del">
          <ac:chgData name="Marlies Blaauw" userId="c9c2ae09-2ada-43d1-bdd9-bbf7d3f2e3b9" providerId="ADAL" clId="{29A187A2-8E3E-4CAD-A8C2-19910D5F4F1A}" dt="2021-06-16T20:39:00.243" v="1803"/>
          <ac:spMkLst>
            <pc:docMk/>
            <pc:sldMk cId="2424878741" sldId="287"/>
            <ac:spMk id="3" creationId="{BD7AE4C5-61AC-441C-B681-DCD3E8336E2E}"/>
          </ac:spMkLst>
        </pc:spChg>
        <pc:picChg chg="add mod">
          <ac:chgData name="Marlies Blaauw" userId="c9c2ae09-2ada-43d1-bdd9-bbf7d3f2e3b9" providerId="ADAL" clId="{29A187A2-8E3E-4CAD-A8C2-19910D5F4F1A}" dt="2021-06-16T19:59:11.394" v="199"/>
          <ac:picMkLst>
            <pc:docMk/>
            <pc:sldMk cId="2424878741" sldId="287"/>
            <ac:picMk id="4" creationId="{287BCFD2-755A-472F-B006-AF434EB3686A}"/>
          </ac:picMkLst>
        </pc:picChg>
        <pc:picChg chg="add mod">
          <ac:chgData name="Marlies Blaauw" userId="c9c2ae09-2ada-43d1-bdd9-bbf7d3f2e3b9" providerId="ADAL" clId="{29A187A2-8E3E-4CAD-A8C2-19910D5F4F1A}" dt="2021-06-16T19:59:11.394" v="199"/>
          <ac:picMkLst>
            <pc:docMk/>
            <pc:sldMk cId="2424878741" sldId="287"/>
            <ac:picMk id="5" creationId="{A09672D3-6F37-4FA1-A5BB-EF939D6B7BA2}"/>
          </ac:picMkLst>
        </pc:picChg>
        <pc:picChg chg="add mod">
          <ac:chgData name="Marlies Blaauw" userId="c9c2ae09-2ada-43d1-bdd9-bbf7d3f2e3b9" providerId="ADAL" clId="{29A187A2-8E3E-4CAD-A8C2-19910D5F4F1A}" dt="2021-06-16T20:39:00.243" v="1803"/>
          <ac:picMkLst>
            <pc:docMk/>
            <pc:sldMk cId="2424878741" sldId="287"/>
            <ac:picMk id="6" creationId="{E7115EC8-5BAA-47D3-A595-3964DF134C35}"/>
          </ac:picMkLst>
        </pc:picChg>
      </pc:sldChg>
      <pc:sldChg chg="addSp modSp new mod modNotesTx">
        <pc:chgData name="Marlies Blaauw" userId="c9c2ae09-2ada-43d1-bdd9-bbf7d3f2e3b9" providerId="ADAL" clId="{29A187A2-8E3E-4CAD-A8C2-19910D5F4F1A}" dt="2021-06-17T12:36:42.015" v="3599" actId="20577"/>
        <pc:sldMkLst>
          <pc:docMk/>
          <pc:sldMk cId="845409686" sldId="288"/>
        </pc:sldMkLst>
        <pc:spChg chg="mod">
          <ac:chgData name="Marlies Blaauw" userId="c9c2ae09-2ada-43d1-bdd9-bbf7d3f2e3b9" providerId="ADAL" clId="{29A187A2-8E3E-4CAD-A8C2-19910D5F4F1A}" dt="2021-06-17T08:17:51.011" v="2282" actId="20577"/>
          <ac:spMkLst>
            <pc:docMk/>
            <pc:sldMk cId="845409686" sldId="288"/>
            <ac:spMk id="2" creationId="{5E7500AE-CCAE-4D57-90AE-1CC2AE659740}"/>
          </ac:spMkLst>
        </pc:spChg>
        <pc:spChg chg="mod">
          <ac:chgData name="Marlies Blaauw" userId="c9c2ae09-2ada-43d1-bdd9-bbf7d3f2e3b9" providerId="ADAL" clId="{29A187A2-8E3E-4CAD-A8C2-19910D5F4F1A}" dt="2021-06-17T12:36:42.015" v="3599" actId="20577"/>
          <ac:spMkLst>
            <pc:docMk/>
            <pc:sldMk cId="845409686" sldId="288"/>
            <ac:spMk id="3" creationId="{B5872199-7122-4ADC-8C2A-DD43CE3C232F}"/>
          </ac:spMkLst>
        </pc:spChg>
        <pc:picChg chg="add mod">
          <ac:chgData name="Marlies Blaauw" userId="c9c2ae09-2ada-43d1-bdd9-bbf7d3f2e3b9" providerId="ADAL" clId="{29A187A2-8E3E-4CAD-A8C2-19910D5F4F1A}" dt="2021-06-16T19:59:09.795" v="198"/>
          <ac:picMkLst>
            <pc:docMk/>
            <pc:sldMk cId="845409686" sldId="288"/>
            <ac:picMk id="4" creationId="{43544E5E-5DA0-407F-B4F1-3621C53A37E6}"/>
          </ac:picMkLst>
        </pc:picChg>
        <pc:picChg chg="add mod">
          <ac:chgData name="Marlies Blaauw" userId="c9c2ae09-2ada-43d1-bdd9-bbf7d3f2e3b9" providerId="ADAL" clId="{29A187A2-8E3E-4CAD-A8C2-19910D5F4F1A}" dt="2021-06-16T19:59:09.795" v="198"/>
          <ac:picMkLst>
            <pc:docMk/>
            <pc:sldMk cId="845409686" sldId="288"/>
            <ac:picMk id="5" creationId="{ABC59F01-2ACB-4AC0-BC53-DACFC6473AB5}"/>
          </ac:picMkLst>
        </pc:picChg>
      </pc:sldChg>
      <pc:sldChg chg="addSp modSp new mod ord modNotesTx">
        <pc:chgData name="Marlies Blaauw" userId="c9c2ae09-2ada-43d1-bdd9-bbf7d3f2e3b9" providerId="ADAL" clId="{29A187A2-8E3E-4CAD-A8C2-19910D5F4F1A}" dt="2021-06-17T15:19:44.932" v="6095" actId="20577"/>
        <pc:sldMkLst>
          <pc:docMk/>
          <pc:sldMk cId="3454614393" sldId="289"/>
        </pc:sldMkLst>
        <pc:spChg chg="mod">
          <ac:chgData name="Marlies Blaauw" userId="c9c2ae09-2ada-43d1-bdd9-bbf7d3f2e3b9" providerId="ADAL" clId="{29A187A2-8E3E-4CAD-A8C2-19910D5F4F1A}" dt="2021-06-16T20:07:13.104" v="759" actId="20577"/>
          <ac:spMkLst>
            <pc:docMk/>
            <pc:sldMk cId="3454614393" sldId="289"/>
            <ac:spMk id="2" creationId="{EDAC6257-3836-4F37-91FF-5091916D7C30}"/>
          </ac:spMkLst>
        </pc:spChg>
        <pc:spChg chg="mod">
          <ac:chgData name="Marlies Blaauw" userId="c9c2ae09-2ada-43d1-bdd9-bbf7d3f2e3b9" providerId="ADAL" clId="{29A187A2-8E3E-4CAD-A8C2-19910D5F4F1A}" dt="2021-06-16T20:08:39.946" v="999" actId="20577"/>
          <ac:spMkLst>
            <pc:docMk/>
            <pc:sldMk cId="3454614393" sldId="289"/>
            <ac:spMk id="3" creationId="{60EA10B8-FA2F-41D8-BB56-C0A3235CC99E}"/>
          </ac:spMkLst>
        </pc:spChg>
        <pc:picChg chg="add mod">
          <ac:chgData name="Marlies Blaauw" userId="c9c2ae09-2ada-43d1-bdd9-bbf7d3f2e3b9" providerId="ADAL" clId="{29A187A2-8E3E-4CAD-A8C2-19910D5F4F1A}" dt="2021-06-16T20:08:45.719" v="1000"/>
          <ac:picMkLst>
            <pc:docMk/>
            <pc:sldMk cId="3454614393" sldId="289"/>
            <ac:picMk id="4" creationId="{93449AFC-03EB-4156-AA92-C0BDDD1E35C4}"/>
          </ac:picMkLst>
        </pc:picChg>
        <pc:picChg chg="add mod">
          <ac:chgData name="Marlies Blaauw" userId="c9c2ae09-2ada-43d1-bdd9-bbf7d3f2e3b9" providerId="ADAL" clId="{29A187A2-8E3E-4CAD-A8C2-19910D5F4F1A}" dt="2021-06-16T20:08:45.719" v="1000"/>
          <ac:picMkLst>
            <pc:docMk/>
            <pc:sldMk cId="3454614393" sldId="289"/>
            <ac:picMk id="5" creationId="{731FA760-4E82-44CA-A7A0-F5672F44E122}"/>
          </ac:picMkLst>
        </pc:picChg>
      </pc:sldChg>
      <pc:sldChg chg="addSp modSp new del mod">
        <pc:chgData name="Marlies Blaauw" userId="c9c2ae09-2ada-43d1-bdd9-bbf7d3f2e3b9" providerId="ADAL" clId="{29A187A2-8E3E-4CAD-A8C2-19910D5F4F1A}" dt="2021-06-17T12:46:58.371" v="4462" actId="47"/>
        <pc:sldMkLst>
          <pc:docMk/>
          <pc:sldMk cId="52726172" sldId="290"/>
        </pc:sldMkLst>
        <pc:spChg chg="mod">
          <ac:chgData name="Marlies Blaauw" userId="c9c2ae09-2ada-43d1-bdd9-bbf7d3f2e3b9" providerId="ADAL" clId="{29A187A2-8E3E-4CAD-A8C2-19910D5F4F1A}" dt="2021-06-16T20:23:24.903" v="1531" actId="20577"/>
          <ac:spMkLst>
            <pc:docMk/>
            <pc:sldMk cId="52726172" sldId="290"/>
            <ac:spMk id="2" creationId="{E9645E69-CA72-4CA6-883F-C9DE79F3D28E}"/>
          </ac:spMkLst>
        </pc:spChg>
        <pc:spChg chg="mod">
          <ac:chgData name="Marlies Blaauw" userId="c9c2ae09-2ada-43d1-bdd9-bbf7d3f2e3b9" providerId="ADAL" clId="{29A187A2-8E3E-4CAD-A8C2-19910D5F4F1A}" dt="2021-06-17T12:46:23.425" v="4461" actId="20577"/>
          <ac:spMkLst>
            <pc:docMk/>
            <pc:sldMk cId="52726172" sldId="290"/>
            <ac:spMk id="3" creationId="{78612FA8-7117-4729-A5C0-C68E192AA02F}"/>
          </ac:spMkLst>
        </pc:spChg>
        <pc:picChg chg="add mod">
          <ac:chgData name="Marlies Blaauw" userId="c9c2ae09-2ada-43d1-bdd9-bbf7d3f2e3b9" providerId="ADAL" clId="{29A187A2-8E3E-4CAD-A8C2-19910D5F4F1A}" dt="2021-06-16T20:26:47.414" v="1802"/>
          <ac:picMkLst>
            <pc:docMk/>
            <pc:sldMk cId="52726172" sldId="290"/>
            <ac:picMk id="4" creationId="{E862633D-87B4-42F9-997B-472A6BB81911}"/>
          </ac:picMkLst>
        </pc:picChg>
        <pc:picChg chg="add mod">
          <ac:chgData name="Marlies Blaauw" userId="c9c2ae09-2ada-43d1-bdd9-bbf7d3f2e3b9" providerId="ADAL" clId="{29A187A2-8E3E-4CAD-A8C2-19910D5F4F1A}" dt="2021-06-16T20:26:47.414" v="1802"/>
          <ac:picMkLst>
            <pc:docMk/>
            <pc:sldMk cId="52726172" sldId="290"/>
            <ac:picMk id="5" creationId="{EB0213C3-3FB5-49A4-9815-2F03F564FB80}"/>
          </ac:picMkLst>
        </pc:picChg>
      </pc:sldChg>
      <pc:sldChg chg="addSp delSp modSp new del mod">
        <pc:chgData name="Marlies Blaauw" userId="c9c2ae09-2ada-43d1-bdd9-bbf7d3f2e3b9" providerId="ADAL" clId="{29A187A2-8E3E-4CAD-A8C2-19910D5F4F1A}" dt="2021-06-17T14:44:31.479" v="5341" actId="47"/>
        <pc:sldMkLst>
          <pc:docMk/>
          <pc:sldMk cId="522516131" sldId="291"/>
        </pc:sldMkLst>
        <pc:spChg chg="mod">
          <ac:chgData name="Marlies Blaauw" userId="c9c2ae09-2ada-43d1-bdd9-bbf7d3f2e3b9" providerId="ADAL" clId="{29A187A2-8E3E-4CAD-A8C2-19910D5F4F1A}" dt="2021-06-16T20:39:36.780" v="1890" actId="20577"/>
          <ac:spMkLst>
            <pc:docMk/>
            <pc:sldMk cId="522516131" sldId="291"/>
            <ac:spMk id="2" creationId="{9C8E2A47-7F89-423A-821E-49D91E1B9050}"/>
          </ac:spMkLst>
        </pc:spChg>
        <pc:spChg chg="mod">
          <ac:chgData name="Marlies Blaauw" userId="c9c2ae09-2ada-43d1-bdd9-bbf7d3f2e3b9" providerId="ADAL" clId="{29A187A2-8E3E-4CAD-A8C2-19910D5F4F1A}" dt="2021-06-17T08:32:03.481" v="2446" actId="1076"/>
          <ac:spMkLst>
            <pc:docMk/>
            <pc:sldMk cId="522516131" sldId="291"/>
            <ac:spMk id="3" creationId="{20B8C3A0-3167-41CC-A22D-20380A520D52}"/>
          </ac:spMkLst>
        </pc:spChg>
        <pc:spChg chg="add del mod">
          <ac:chgData name="Marlies Blaauw" userId="c9c2ae09-2ada-43d1-bdd9-bbf7d3f2e3b9" providerId="ADAL" clId="{29A187A2-8E3E-4CAD-A8C2-19910D5F4F1A}" dt="2021-06-17T14:44:17.371" v="5339"/>
          <ac:spMkLst>
            <pc:docMk/>
            <pc:sldMk cId="522516131" sldId="291"/>
            <ac:spMk id="6" creationId="{5907DE41-CEB4-45C5-BBF6-C1EC778F228C}"/>
          </ac:spMkLst>
        </pc:spChg>
        <pc:picChg chg="add mod">
          <ac:chgData name="Marlies Blaauw" userId="c9c2ae09-2ada-43d1-bdd9-bbf7d3f2e3b9" providerId="ADAL" clId="{29A187A2-8E3E-4CAD-A8C2-19910D5F4F1A}" dt="2021-06-17T08:32:12.046" v="2447"/>
          <ac:picMkLst>
            <pc:docMk/>
            <pc:sldMk cId="522516131" sldId="291"/>
            <ac:picMk id="4" creationId="{B81B4DE6-6C51-49A6-8DB4-092612939A39}"/>
          </ac:picMkLst>
        </pc:picChg>
        <pc:picChg chg="add mod">
          <ac:chgData name="Marlies Blaauw" userId="c9c2ae09-2ada-43d1-bdd9-bbf7d3f2e3b9" providerId="ADAL" clId="{29A187A2-8E3E-4CAD-A8C2-19910D5F4F1A}" dt="2021-06-17T08:32:12.046" v="2447"/>
          <ac:picMkLst>
            <pc:docMk/>
            <pc:sldMk cId="522516131" sldId="291"/>
            <ac:picMk id="5" creationId="{D9453DD3-65C2-4655-B1E8-7E0C661409F5}"/>
          </ac:picMkLst>
        </pc:picChg>
      </pc:sldChg>
      <pc:sldChg chg="add modNotesTx">
        <pc:chgData name="Marlies Blaauw" userId="c9c2ae09-2ada-43d1-bdd9-bbf7d3f2e3b9" providerId="ADAL" clId="{29A187A2-8E3E-4CAD-A8C2-19910D5F4F1A}" dt="2021-06-17T12:32:01.732" v="3028" actId="20577"/>
        <pc:sldMkLst>
          <pc:docMk/>
          <pc:sldMk cId="467328175" sldId="292"/>
        </pc:sldMkLst>
      </pc:sldChg>
      <pc:sldChg chg="addSp modSp new mod modNotesTx">
        <pc:chgData name="Marlies Blaauw" userId="c9c2ae09-2ada-43d1-bdd9-bbf7d3f2e3b9" providerId="ADAL" clId="{29A187A2-8E3E-4CAD-A8C2-19910D5F4F1A}" dt="2021-06-17T18:35:24.188" v="6389" actId="20577"/>
        <pc:sldMkLst>
          <pc:docMk/>
          <pc:sldMk cId="2676640548" sldId="293"/>
        </pc:sldMkLst>
        <pc:spChg chg="mod">
          <ac:chgData name="Marlies Blaauw" userId="c9c2ae09-2ada-43d1-bdd9-bbf7d3f2e3b9" providerId="ADAL" clId="{29A187A2-8E3E-4CAD-A8C2-19910D5F4F1A}" dt="2021-06-17T12:58:14.579" v="4736" actId="20577"/>
          <ac:spMkLst>
            <pc:docMk/>
            <pc:sldMk cId="2676640548" sldId="293"/>
            <ac:spMk id="2" creationId="{E6CE6971-8B1F-4DBC-924C-06142DF40BD7}"/>
          </ac:spMkLst>
        </pc:spChg>
        <pc:spChg chg="mod">
          <ac:chgData name="Marlies Blaauw" userId="c9c2ae09-2ada-43d1-bdd9-bbf7d3f2e3b9" providerId="ADAL" clId="{29A187A2-8E3E-4CAD-A8C2-19910D5F4F1A}" dt="2021-06-17T12:57:37.951" v="4732" actId="1076"/>
          <ac:spMkLst>
            <pc:docMk/>
            <pc:sldMk cId="2676640548" sldId="293"/>
            <ac:spMk id="3" creationId="{D5868B99-A761-4196-B293-02AD29F882C2}"/>
          </ac:spMkLst>
        </pc:spChg>
        <pc:spChg chg="add mod">
          <ac:chgData name="Marlies Blaauw" userId="c9c2ae09-2ada-43d1-bdd9-bbf7d3f2e3b9" providerId="ADAL" clId="{29A187A2-8E3E-4CAD-A8C2-19910D5F4F1A}" dt="2021-06-17T12:57:29.491" v="4731" actId="1076"/>
          <ac:spMkLst>
            <pc:docMk/>
            <pc:sldMk cId="2676640548" sldId="293"/>
            <ac:spMk id="4" creationId="{B7526857-AEFD-4D1A-A773-096F5C4C0AED}"/>
          </ac:spMkLst>
        </pc:spChg>
        <pc:picChg chg="add mod">
          <ac:chgData name="Marlies Blaauw" userId="c9c2ae09-2ada-43d1-bdd9-bbf7d3f2e3b9" providerId="ADAL" clId="{29A187A2-8E3E-4CAD-A8C2-19910D5F4F1A}" dt="2021-06-17T12:58:05.105" v="4735"/>
          <ac:picMkLst>
            <pc:docMk/>
            <pc:sldMk cId="2676640548" sldId="293"/>
            <ac:picMk id="5" creationId="{03883575-AEE0-4346-BD17-980C3DDEDFE1}"/>
          </ac:picMkLst>
        </pc:picChg>
        <pc:picChg chg="add mod">
          <ac:chgData name="Marlies Blaauw" userId="c9c2ae09-2ada-43d1-bdd9-bbf7d3f2e3b9" providerId="ADAL" clId="{29A187A2-8E3E-4CAD-A8C2-19910D5F4F1A}" dt="2021-06-17T12:58:05.105" v="4735"/>
          <ac:picMkLst>
            <pc:docMk/>
            <pc:sldMk cId="2676640548" sldId="293"/>
            <ac:picMk id="6" creationId="{81EC76CB-2FE6-421E-B869-1D55BDD02F62}"/>
          </ac:picMkLst>
        </pc:picChg>
      </pc:sldChg>
      <pc:sldChg chg="modSp new mod modNotesTx">
        <pc:chgData name="Marlies Blaauw" userId="c9c2ae09-2ada-43d1-bdd9-bbf7d3f2e3b9" providerId="ADAL" clId="{29A187A2-8E3E-4CAD-A8C2-19910D5F4F1A}" dt="2021-06-17T12:57:03.350" v="4727" actId="20577"/>
        <pc:sldMkLst>
          <pc:docMk/>
          <pc:sldMk cId="2249923048" sldId="294"/>
        </pc:sldMkLst>
        <pc:spChg chg="mod">
          <ac:chgData name="Marlies Blaauw" userId="c9c2ae09-2ada-43d1-bdd9-bbf7d3f2e3b9" providerId="ADAL" clId="{29A187A2-8E3E-4CAD-A8C2-19910D5F4F1A}" dt="2021-06-17T12:30:11.413" v="2868" actId="20577"/>
          <ac:spMkLst>
            <pc:docMk/>
            <pc:sldMk cId="2249923048" sldId="294"/>
            <ac:spMk id="2" creationId="{0B879FD2-4523-48C7-952D-1AA70AF83E34}"/>
          </ac:spMkLst>
        </pc:spChg>
        <pc:spChg chg="mod">
          <ac:chgData name="Marlies Blaauw" userId="c9c2ae09-2ada-43d1-bdd9-bbf7d3f2e3b9" providerId="ADAL" clId="{29A187A2-8E3E-4CAD-A8C2-19910D5F4F1A}" dt="2021-06-17T12:48:07.922" v="4701" actId="20577"/>
          <ac:spMkLst>
            <pc:docMk/>
            <pc:sldMk cId="2249923048" sldId="294"/>
            <ac:spMk id="3" creationId="{569EBC5B-1D2F-4B4D-81F4-002C77D49730}"/>
          </ac:spMkLst>
        </pc:spChg>
      </pc:sldChg>
      <pc:sldChg chg="add">
        <pc:chgData name="Marlies Blaauw" userId="c9c2ae09-2ada-43d1-bdd9-bbf7d3f2e3b9" providerId="ADAL" clId="{29A187A2-8E3E-4CAD-A8C2-19910D5F4F1A}" dt="2021-06-17T14:44:26.224" v="5340"/>
        <pc:sldMkLst>
          <pc:docMk/>
          <pc:sldMk cId="1825893819" sldId="295"/>
        </pc:sldMkLst>
      </pc:sldChg>
    </pc:docChg>
  </pc:docChgLst>
  <pc:docChgLst>
    <pc:chgData name="Wietse Fopma" userId="S::w.fopma@noorderpoort.nl::0a769943-bc47-4320-8416-2ae1a335b242" providerId="AD" clId="Web-{1CD4CF1A-1989-59F1-7DDE-711A963F6748}"/>
    <pc:docChg chg="modSld">
      <pc:chgData name="Wietse Fopma" userId="S::w.fopma@noorderpoort.nl::0a769943-bc47-4320-8416-2ae1a335b242" providerId="AD" clId="Web-{1CD4CF1A-1989-59F1-7DDE-711A963F6748}" dt="2021-09-28T10:18:37.644" v="51" actId="20577"/>
      <pc:docMkLst>
        <pc:docMk/>
      </pc:docMkLst>
      <pc:sldChg chg="modSp">
        <pc:chgData name="Wietse Fopma" userId="S::w.fopma@noorderpoort.nl::0a769943-bc47-4320-8416-2ae1a335b242" providerId="AD" clId="Web-{1CD4CF1A-1989-59F1-7DDE-711A963F6748}" dt="2021-09-28T10:17:46.362" v="49" actId="20577"/>
        <pc:sldMkLst>
          <pc:docMk/>
          <pc:sldMk cId="845409686" sldId="288"/>
        </pc:sldMkLst>
        <pc:spChg chg="mod">
          <ac:chgData name="Wietse Fopma" userId="S::w.fopma@noorderpoort.nl::0a769943-bc47-4320-8416-2ae1a335b242" providerId="AD" clId="Web-{1CD4CF1A-1989-59F1-7DDE-711A963F6748}" dt="2021-09-28T10:17:46.362" v="49" actId="20577"/>
          <ac:spMkLst>
            <pc:docMk/>
            <pc:sldMk cId="845409686" sldId="288"/>
            <ac:spMk id="3" creationId="{B5872199-7122-4ADC-8C2A-DD43CE3C232F}"/>
          </ac:spMkLst>
        </pc:spChg>
      </pc:sldChg>
      <pc:sldChg chg="modSp">
        <pc:chgData name="Wietse Fopma" userId="S::w.fopma@noorderpoort.nl::0a769943-bc47-4320-8416-2ae1a335b242" providerId="AD" clId="Web-{1CD4CF1A-1989-59F1-7DDE-711A963F6748}" dt="2021-09-28T10:18:37.644" v="51" actId="20577"/>
        <pc:sldMkLst>
          <pc:docMk/>
          <pc:sldMk cId="1310257869" sldId="298"/>
        </pc:sldMkLst>
        <pc:spChg chg="mod">
          <ac:chgData name="Wietse Fopma" userId="S::w.fopma@noorderpoort.nl::0a769943-bc47-4320-8416-2ae1a335b242" providerId="AD" clId="Web-{1CD4CF1A-1989-59F1-7DDE-711A963F6748}" dt="2021-09-28T10:18:37.644" v="51" actId="20577"/>
          <ac:spMkLst>
            <pc:docMk/>
            <pc:sldMk cId="1310257869" sldId="298"/>
            <ac:spMk id="3" creationId="{47B5DEF4-95C4-4C3F-B62B-5B921D6461EB}"/>
          </ac:spMkLst>
        </pc:spChg>
      </pc:sldChg>
    </pc:docChg>
  </pc:docChgLst>
  <pc:docChgLst>
    <pc:chgData name="Wietse Fopma" userId="0a769943-bc47-4320-8416-2ae1a335b242" providerId="ADAL" clId="{62264867-E09A-473E-BA1C-57235A2D236B}"/>
    <pc:docChg chg="undo custSel addSld delSld modSld sldOrd">
      <pc:chgData name="Wietse Fopma" userId="0a769943-bc47-4320-8416-2ae1a335b242" providerId="ADAL" clId="{62264867-E09A-473E-BA1C-57235A2D236B}" dt="2021-07-01T11:38:13.141" v="1147" actId="20577"/>
      <pc:docMkLst>
        <pc:docMk/>
      </pc:docMkLst>
      <pc:sldChg chg="modSp">
        <pc:chgData name="Wietse Fopma" userId="0a769943-bc47-4320-8416-2ae1a335b242" providerId="ADAL" clId="{62264867-E09A-473E-BA1C-57235A2D236B}" dt="2021-07-01T10:12:43.906" v="19" actId="20577"/>
        <pc:sldMkLst>
          <pc:docMk/>
          <pc:sldMk cId="2064597845" sldId="257"/>
        </pc:sldMkLst>
        <pc:spChg chg="mod">
          <ac:chgData name="Wietse Fopma" userId="0a769943-bc47-4320-8416-2ae1a335b242" providerId="ADAL" clId="{62264867-E09A-473E-BA1C-57235A2D236B}" dt="2021-07-01T10:12:43.906" v="19" actId="20577"/>
          <ac:spMkLst>
            <pc:docMk/>
            <pc:sldMk cId="2064597845" sldId="257"/>
            <ac:spMk id="3" creationId="{3C744717-DAFD-462B-8A9C-F8908F54C350}"/>
          </ac:spMkLst>
        </pc:spChg>
      </pc:sldChg>
      <pc:sldChg chg="modSp">
        <pc:chgData name="Wietse Fopma" userId="0a769943-bc47-4320-8416-2ae1a335b242" providerId="ADAL" clId="{62264867-E09A-473E-BA1C-57235A2D236B}" dt="2021-07-01T10:13:23.202" v="30" actId="20577"/>
        <pc:sldMkLst>
          <pc:docMk/>
          <pc:sldMk cId="1063467423" sldId="259"/>
        </pc:sldMkLst>
        <pc:spChg chg="mod">
          <ac:chgData name="Wietse Fopma" userId="0a769943-bc47-4320-8416-2ae1a335b242" providerId="ADAL" clId="{62264867-E09A-473E-BA1C-57235A2D236B}" dt="2021-07-01T10:13:23.202" v="30" actId="20577"/>
          <ac:spMkLst>
            <pc:docMk/>
            <pc:sldMk cId="1063467423" sldId="259"/>
            <ac:spMk id="3" creationId="{3337726A-52AF-459E-87CD-64AF8F29BD66}"/>
          </ac:spMkLst>
        </pc:spChg>
      </pc:sldChg>
      <pc:sldChg chg="addSp delSp modSp mod modAnim">
        <pc:chgData name="Wietse Fopma" userId="0a769943-bc47-4320-8416-2ae1a335b242" providerId="ADAL" clId="{62264867-E09A-473E-BA1C-57235A2D236B}" dt="2021-07-01T10:56:28.205" v="759"/>
        <pc:sldMkLst>
          <pc:docMk/>
          <pc:sldMk cId="2093405983" sldId="277"/>
        </pc:sldMkLst>
        <pc:spChg chg="del">
          <ac:chgData name="Wietse Fopma" userId="0a769943-bc47-4320-8416-2ae1a335b242" providerId="ADAL" clId="{62264867-E09A-473E-BA1C-57235A2D236B}" dt="2021-07-01T10:53:15.498" v="726" actId="478"/>
          <ac:spMkLst>
            <pc:docMk/>
            <pc:sldMk cId="2093405983" sldId="277"/>
            <ac:spMk id="5" creationId="{CE0FAC58-DB50-4155-9B22-1909422CA905}"/>
          </ac:spMkLst>
        </pc:spChg>
        <pc:spChg chg="del">
          <ac:chgData name="Wietse Fopma" userId="0a769943-bc47-4320-8416-2ae1a335b242" providerId="ADAL" clId="{62264867-E09A-473E-BA1C-57235A2D236B}" dt="2021-07-01T10:53:16.299" v="727" actId="478"/>
          <ac:spMkLst>
            <pc:docMk/>
            <pc:sldMk cId="2093405983" sldId="277"/>
            <ac:spMk id="9" creationId="{7BA4C7AE-65AD-44A6-BE9C-5FDF6D3C47CE}"/>
          </ac:spMkLst>
        </pc:spChg>
        <pc:spChg chg="del">
          <ac:chgData name="Wietse Fopma" userId="0a769943-bc47-4320-8416-2ae1a335b242" providerId="ADAL" clId="{62264867-E09A-473E-BA1C-57235A2D236B}" dt="2021-07-01T10:53:16.907" v="728" actId="478"/>
          <ac:spMkLst>
            <pc:docMk/>
            <pc:sldMk cId="2093405983" sldId="277"/>
            <ac:spMk id="11" creationId="{D3C02207-7AF8-4B02-BCFF-07FB7922646B}"/>
          </ac:spMkLst>
        </pc:spChg>
        <pc:spChg chg="del">
          <ac:chgData name="Wietse Fopma" userId="0a769943-bc47-4320-8416-2ae1a335b242" providerId="ADAL" clId="{62264867-E09A-473E-BA1C-57235A2D236B}" dt="2021-07-01T10:53:17.555" v="729" actId="478"/>
          <ac:spMkLst>
            <pc:docMk/>
            <pc:sldMk cId="2093405983" sldId="277"/>
            <ac:spMk id="12" creationId="{DE07730C-DBB0-4D9F-8405-6B9B76E147BA}"/>
          </ac:spMkLst>
        </pc:spChg>
        <pc:picChg chg="add mod">
          <ac:chgData name="Wietse Fopma" userId="0a769943-bc47-4320-8416-2ae1a335b242" providerId="ADAL" clId="{62264867-E09A-473E-BA1C-57235A2D236B}" dt="2021-07-01T10:53:36.631" v="734" actId="14100"/>
          <ac:picMkLst>
            <pc:docMk/>
            <pc:sldMk cId="2093405983" sldId="277"/>
            <ac:picMk id="4" creationId="{39675449-E3CE-49AC-BED0-887F6E24FEBB}"/>
          </ac:picMkLst>
        </pc:picChg>
        <pc:picChg chg="del">
          <ac:chgData name="Wietse Fopma" userId="0a769943-bc47-4320-8416-2ae1a335b242" providerId="ADAL" clId="{62264867-E09A-473E-BA1C-57235A2D236B}" dt="2021-07-01T10:53:12.239" v="725" actId="478"/>
          <ac:picMkLst>
            <pc:docMk/>
            <pc:sldMk cId="2093405983" sldId="277"/>
            <ac:picMk id="6" creationId="{AFFB6081-8EF9-463D-BF6B-A95080FA4FEC}"/>
          </ac:picMkLst>
        </pc:picChg>
        <pc:picChg chg="add mod">
          <ac:chgData name="Wietse Fopma" userId="0a769943-bc47-4320-8416-2ae1a335b242" providerId="ADAL" clId="{62264867-E09A-473E-BA1C-57235A2D236B}" dt="2021-07-01T10:56:19.407" v="756" actId="1076"/>
          <ac:picMkLst>
            <pc:docMk/>
            <pc:sldMk cId="2093405983" sldId="277"/>
            <ac:picMk id="10" creationId="{37A4BF0D-FF12-456D-8D97-B965BA3C233C}"/>
          </ac:picMkLst>
        </pc:picChg>
        <pc:picChg chg="add mod">
          <ac:chgData name="Wietse Fopma" userId="0a769943-bc47-4320-8416-2ae1a335b242" providerId="ADAL" clId="{62264867-E09A-473E-BA1C-57235A2D236B}" dt="2021-07-01T10:54:26.484" v="742" actId="14100"/>
          <ac:picMkLst>
            <pc:docMk/>
            <pc:sldMk cId="2093405983" sldId="277"/>
            <ac:picMk id="13" creationId="{84FC457D-1F62-42BE-A4EA-2C72C60BEFAE}"/>
          </ac:picMkLst>
        </pc:picChg>
        <pc:picChg chg="add mod">
          <ac:chgData name="Wietse Fopma" userId="0a769943-bc47-4320-8416-2ae1a335b242" providerId="ADAL" clId="{62264867-E09A-473E-BA1C-57235A2D236B}" dt="2021-07-01T10:54:46.864" v="746" actId="14100"/>
          <ac:picMkLst>
            <pc:docMk/>
            <pc:sldMk cId="2093405983" sldId="277"/>
            <ac:picMk id="14" creationId="{B55E40C2-FE2A-49DF-91E4-6F79320456E1}"/>
          </ac:picMkLst>
        </pc:picChg>
      </pc:sldChg>
      <pc:sldChg chg="modNotesTx">
        <pc:chgData name="Wietse Fopma" userId="0a769943-bc47-4320-8416-2ae1a335b242" providerId="ADAL" clId="{62264867-E09A-473E-BA1C-57235A2D236B}" dt="2021-07-01T11:30:34.806" v="955" actId="6549"/>
        <pc:sldMkLst>
          <pc:docMk/>
          <pc:sldMk cId="3619956972" sldId="278"/>
        </pc:sldMkLst>
      </pc:sldChg>
      <pc:sldChg chg="modNotesTx">
        <pc:chgData name="Wietse Fopma" userId="0a769943-bc47-4320-8416-2ae1a335b242" providerId="ADAL" clId="{62264867-E09A-473E-BA1C-57235A2D236B}" dt="2021-07-01T11:19:32.370" v="765" actId="20577"/>
        <pc:sldMkLst>
          <pc:docMk/>
          <pc:sldMk cId="3454614393" sldId="289"/>
        </pc:sldMkLst>
      </pc:sldChg>
      <pc:sldChg chg="modNotesTx">
        <pc:chgData name="Wietse Fopma" userId="0a769943-bc47-4320-8416-2ae1a335b242" providerId="ADAL" clId="{62264867-E09A-473E-BA1C-57235A2D236B}" dt="2021-07-01T10:51:18.191" v="724" actId="20577"/>
        <pc:sldMkLst>
          <pc:docMk/>
          <pc:sldMk cId="2249923048" sldId="294"/>
        </pc:sldMkLst>
      </pc:sldChg>
      <pc:sldChg chg="addSp modSp new mod ord modNotesTx">
        <pc:chgData name="Wietse Fopma" userId="0a769943-bc47-4320-8416-2ae1a335b242" providerId="ADAL" clId="{62264867-E09A-473E-BA1C-57235A2D236B}" dt="2021-07-01T10:28:16.497" v="408"/>
        <pc:sldMkLst>
          <pc:docMk/>
          <pc:sldMk cId="2651850319" sldId="296"/>
        </pc:sldMkLst>
        <pc:spChg chg="mod">
          <ac:chgData name="Wietse Fopma" userId="0a769943-bc47-4320-8416-2ae1a335b242" providerId="ADAL" clId="{62264867-E09A-473E-BA1C-57235A2D236B}" dt="2021-07-01T10:28:02.431" v="407" actId="20577"/>
          <ac:spMkLst>
            <pc:docMk/>
            <pc:sldMk cId="2651850319" sldId="296"/>
            <ac:spMk id="2" creationId="{3F7913B5-CF86-42DA-AB9B-04561E5B26E6}"/>
          </ac:spMkLst>
        </pc:spChg>
        <pc:spChg chg="mod">
          <ac:chgData name="Wietse Fopma" userId="0a769943-bc47-4320-8416-2ae1a335b242" providerId="ADAL" clId="{62264867-E09A-473E-BA1C-57235A2D236B}" dt="2021-07-01T10:27:52.262" v="389" actId="20577"/>
          <ac:spMkLst>
            <pc:docMk/>
            <pc:sldMk cId="2651850319" sldId="296"/>
            <ac:spMk id="3" creationId="{BEB3F0E9-1AC2-42F1-B794-9E9CC9D6D95E}"/>
          </ac:spMkLst>
        </pc:spChg>
        <pc:picChg chg="add mod">
          <ac:chgData name="Wietse Fopma" userId="0a769943-bc47-4320-8416-2ae1a335b242" providerId="ADAL" clId="{62264867-E09A-473E-BA1C-57235A2D236B}" dt="2021-07-01T10:28:16.497" v="408"/>
          <ac:picMkLst>
            <pc:docMk/>
            <pc:sldMk cId="2651850319" sldId="296"/>
            <ac:picMk id="4" creationId="{9181C09B-A76D-474D-BEF1-C0043BB96F53}"/>
          </ac:picMkLst>
        </pc:picChg>
        <pc:picChg chg="add mod">
          <ac:chgData name="Wietse Fopma" userId="0a769943-bc47-4320-8416-2ae1a335b242" providerId="ADAL" clId="{62264867-E09A-473E-BA1C-57235A2D236B}" dt="2021-07-01T10:28:16.497" v="408"/>
          <ac:picMkLst>
            <pc:docMk/>
            <pc:sldMk cId="2651850319" sldId="296"/>
            <ac:picMk id="5" creationId="{93BF6EFF-1B2A-4AFE-8BAE-BB36B4225172}"/>
          </ac:picMkLst>
        </pc:picChg>
      </pc:sldChg>
      <pc:sldChg chg="new del ord">
        <pc:chgData name="Wietse Fopma" userId="0a769943-bc47-4320-8416-2ae1a335b242" providerId="ADAL" clId="{62264867-E09A-473E-BA1C-57235A2D236B}" dt="2021-07-01T10:44:59.986" v="412" actId="47"/>
        <pc:sldMkLst>
          <pc:docMk/>
          <pc:sldMk cId="1632752620" sldId="297"/>
        </pc:sldMkLst>
      </pc:sldChg>
      <pc:sldChg chg="modSp new mod">
        <pc:chgData name="Wietse Fopma" userId="0a769943-bc47-4320-8416-2ae1a335b242" providerId="ADAL" clId="{62264867-E09A-473E-BA1C-57235A2D236B}" dt="2021-07-01T11:27:33.307" v="843" actId="20577"/>
        <pc:sldMkLst>
          <pc:docMk/>
          <pc:sldMk cId="3460431609" sldId="297"/>
        </pc:sldMkLst>
        <pc:spChg chg="mod">
          <ac:chgData name="Wietse Fopma" userId="0a769943-bc47-4320-8416-2ae1a335b242" providerId="ADAL" clId="{62264867-E09A-473E-BA1C-57235A2D236B}" dt="2021-07-01T11:27:20.787" v="776" actId="20577"/>
          <ac:spMkLst>
            <pc:docMk/>
            <pc:sldMk cId="3460431609" sldId="297"/>
            <ac:spMk id="2" creationId="{A990BB7F-9961-4619-B4FC-D5BEE8461EBA}"/>
          </ac:spMkLst>
        </pc:spChg>
        <pc:spChg chg="mod">
          <ac:chgData name="Wietse Fopma" userId="0a769943-bc47-4320-8416-2ae1a335b242" providerId="ADAL" clId="{62264867-E09A-473E-BA1C-57235A2D236B}" dt="2021-07-01T11:27:33.307" v="843" actId="20577"/>
          <ac:spMkLst>
            <pc:docMk/>
            <pc:sldMk cId="3460431609" sldId="297"/>
            <ac:spMk id="3" creationId="{1A4A120F-B330-4206-A625-3B2835BFB648}"/>
          </ac:spMkLst>
        </pc:spChg>
      </pc:sldChg>
      <pc:sldChg chg="modSp new mod ord">
        <pc:chgData name="Wietse Fopma" userId="0a769943-bc47-4320-8416-2ae1a335b242" providerId="ADAL" clId="{62264867-E09A-473E-BA1C-57235A2D236B}" dt="2021-07-01T11:38:13.141" v="1147" actId="20577"/>
        <pc:sldMkLst>
          <pc:docMk/>
          <pc:sldMk cId="1310257869" sldId="298"/>
        </pc:sldMkLst>
        <pc:spChg chg="mod">
          <ac:chgData name="Wietse Fopma" userId="0a769943-bc47-4320-8416-2ae1a335b242" providerId="ADAL" clId="{62264867-E09A-473E-BA1C-57235A2D236B}" dt="2021-07-01T11:37:17.501" v="981" actId="20577"/>
          <ac:spMkLst>
            <pc:docMk/>
            <pc:sldMk cId="1310257869" sldId="298"/>
            <ac:spMk id="2" creationId="{702326F9-DD68-4C6C-B233-359822F89717}"/>
          </ac:spMkLst>
        </pc:spChg>
        <pc:spChg chg="mod">
          <ac:chgData name="Wietse Fopma" userId="0a769943-bc47-4320-8416-2ae1a335b242" providerId="ADAL" clId="{62264867-E09A-473E-BA1C-57235A2D236B}" dt="2021-07-01T11:38:13.141" v="1147" actId="20577"/>
          <ac:spMkLst>
            <pc:docMk/>
            <pc:sldMk cId="1310257869" sldId="298"/>
            <ac:spMk id="3" creationId="{47B5DEF4-95C4-4C3F-B62B-5B921D6461EB}"/>
          </ac:spMkLst>
        </pc:spChg>
      </pc:sldChg>
      <pc:sldChg chg="modSp new del mod ord">
        <pc:chgData name="Wietse Fopma" userId="0a769943-bc47-4320-8416-2ae1a335b242" providerId="ADAL" clId="{62264867-E09A-473E-BA1C-57235A2D236B}" dt="2021-07-01T11:28:44.771" v="951" actId="47"/>
        <pc:sldMkLst>
          <pc:docMk/>
          <pc:sldMk cId="2162945331" sldId="298"/>
        </pc:sldMkLst>
        <pc:spChg chg="mod">
          <ac:chgData name="Wietse Fopma" userId="0a769943-bc47-4320-8416-2ae1a335b242" providerId="ADAL" clId="{62264867-E09A-473E-BA1C-57235A2D236B}" dt="2021-07-01T11:27:47.733" v="885" actId="20577"/>
          <ac:spMkLst>
            <pc:docMk/>
            <pc:sldMk cId="2162945331" sldId="298"/>
            <ac:spMk id="2" creationId="{33B7D596-DC77-4CB5-8CD8-1B8636F40008}"/>
          </ac:spMkLst>
        </pc:spChg>
        <pc:spChg chg="mod">
          <ac:chgData name="Wietse Fopma" userId="0a769943-bc47-4320-8416-2ae1a335b242" providerId="ADAL" clId="{62264867-E09A-473E-BA1C-57235A2D236B}" dt="2021-07-01T11:28:33.047" v="950" actId="20577"/>
          <ac:spMkLst>
            <pc:docMk/>
            <pc:sldMk cId="2162945331" sldId="298"/>
            <ac:spMk id="3" creationId="{62CE1D60-DCF4-4F1B-BA6F-940352E5D850}"/>
          </ac:spMkLst>
        </pc:spChg>
      </pc:sldChg>
    </pc:docChg>
  </pc:docChgLst>
  <pc:docChgLst>
    <pc:chgData name="Marlies Blaauw" userId="c9c2ae09-2ada-43d1-bdd9-bbf7d3f2e3b9" providerId="ADAL" clId="{8A44620E-DDA3-4776-A403-CF4C4D86DCEF}"/>
    <pc:docChg chg="modSld">
      <pc:chgData name="Marlies Blaauw" userId="c9c2ae09-2ada-43d1-bdd9-bbf7d3f2e3b9" providerId="ADAL" clId="{8A44620E-DDA3-4776-A403-CF4C4D86DCEF}" dt="2022-02-03T13:09:23.690" v="47" actId="20577"/>
      <pc:docMkLst>
        <pc:docMk/>
      </pc:docMkLst>
      <pc:sldChg chg="modNotesTx">
        <pc:chgData name="Marlies Blaauw" userId="c9c2ae09-2ada-43d1-bdd9-bbf7d3f2e3b9" providerId="ADAL" clId="{8A44620E-DDA3-4776-A403-CF4C4D86DCEF}" dt="2022-02-03T13:09:23.690" v="47" actId="20577"/>
        <pc:sldMkLst>
          <pc:docMk/>
          <pc:sldMk cId="2477901852" sldId="301"/>
        </pc:sldMkLst>
      </pc:sldChg>
    </pc:docChg>
  </pc:docChgLst>
  <pc:docChgLst>
    <pc:chgData name="Anne-Loes Weusthof" userId="a098d370-ac92-46ca-8f28-1a94e2341d8d" providerId="ADAL" clId="{9B06E9DB-0D1F-4D43-B68E-8AB4CC99411C}"/>
    <pc:docChg chg="undo redo custSel addSld delSld modSld sldOrd">
      <pc:chgData name="Anne-Loes Weusthof" userId="a098d370-ac92-46ca-8f28-1a94e2341d8d" providerId="ADAL" clId="{9B06E9DB-0D1F-4D43-B68E-8AB4CC99411C}" dt="2021-11-23T13:55:23.658" v="529"/>
      <pc:docMkLst>
        <pc:docMk/>
      </pc:docMkLst>
      <pc:sldChg chg="addSp modSp">
        <pc:chgData name="Anne-Loes Weusthof" userId="a098d370-ac92-46ca-8f28-1a94e2341d8d" providerId="ADAL" clId="{9B06E9DB-0D1F-4D43-B68E-8AB4CC99411C}" dt="2021-11-23T13:00:09.668" v="299" actId="1076"/>
        <pc:sldMkLst>
          <pc:docMk/>
          <pc:sldMk cId="2064597845" sldId="257"/>
        </pc:sldMkLst>
        <pc:picChg chg="add mod">
          <ac:chgData name="Anne-Loes Weusthof" userId="a098d370-ac92-46ca-8f28-1a94e2341d8d" providerId="ADAL" clId="{9B06E9DB-0D1F-4D43-B68E-8AB4CC99411C}" dt="2021-11-23T13:00:09.668" v="299" actId="1076"/>
          <ac:picMkLst>
            <pc:docMk/>
            <pc:sldMk cId="2064597845" sldId="257"/>
            <ac:picMk id="6" creationId="{4D893AF8-A21D-4636-B886-51A0A39C476B}"/>
          </ac:picMkLst>
        </pc:picChg>
      </pc:sldChg>
      <pc:sldChg chg="addSp delSp modSp modAnim">
        <pc:chgData name="Anne-Loes Weusthof" userId="a098d370-ac92-46ca-8f28-1a94e2341d8d" providerId="ADAL" clId="{9B06E9DB-0D1F-4D43-B68E-8AB4CC99411C}" dt="2021-11-23T12:59:13.962" v="296" actId="478"/>
        <pc:sldMkLst>
          <pc:docMk/>
          <pc:sldMk cId="1063467423" sldId="259"/>
        </pc:sldMkLst>
        <pc:spChg chg="mod">
          <ac:chgData name="Anne-Loes Weusthof" userId="a098d370-ac92-46ca-8f28-1a94e2341d8d" providerId="ADAL" clId="{9B06E9DB-0D1F-4D43-B68E-8AB4CC99411C}" dt="2021-11-23T12:16:19.169" v="16" actId="20577"/>
          <ac:spMkLst>
            <pc:docMk/>
            <pc:sldMk cId="1063467423" sldId="259"/>
            <ac:spMk id="3" creationId="{3337726A-52AF-459E-87CD-64AF8F29BD66}"/>
          </ac:spMkLst>
        </pc:spChg>
        <pc:picChg chg="add del mod">
          <ac:chgData name="Anne-Loes Weusthof" userId="a098d370-ac92-46ca-8f28-1a94e2341d8d" providerId="ADAL" clId="{9B06E9DB-0D1F-4D43-B68E-8AB4CC99411C}" dt="2021-11-23T12:59:13.962" v="296" actId="478"/>
          <ac:picMkLst>
            <pc:docMk/>
            <pc:sldMk cId="1063467423" sldId="259"/>
            <ac:picMk id="6" creationId="{A9E5793A-DB5C-4BD9-BF8C-DE8AB3975152}"/>
          </ac:picMkLst>
        </pc:picChg>
      </pc:sldChg>
      <pc:sldChg chg="modSp mod">
        <pc:chgData name="Anne-Loes Weusthof" userId="a098d370-ac92-46ca-8f28-1a94e2341d8d" providerId="ADAL" clId="{9B06E9DB-0D1F-4D43-B68E-8AB4CC99411C}" dt="2021-11-23T12:15:56.430" v="3" actId="1076"/>
        <pc:sldMkLst>
          <pc:docMk/>
          <pc:sldMk cId="727644808" sldId="263"/>
        </pc:sldMkLst>
        <pc:spChg chg="mod">
          <ac:chgData name="Anne-Loes Weusthof" userId="a098d370-ac92-46ca-8f28-1a94e2341d8d" providerId="ADAL" clId="{9B06E9DB-0D1F-4D43-B68E-8AB4CC99411C}" dt="2021-11-23T12:15:51.275" v="2" actId="1076"/>
          <ac:spMkLst>
            <pc:docMk/>
            <pc:sldMk cId="727644808" sldId="263"/>
            <ac:spMk id="2" creationId="{D0D11526-99EB-4D2A-B304-96034E2F1EAA}"/>
          </ac:spMkLst>
        </pc:spChg>
        <pc:spChg chg="mod">
          <ac:chgData name="Anne-Loes Weusthof" userId="a098d370-ac92-46ca-8f28-1a94e2341d8d" providerId="ADAL" clId="{9B06E9DB-0D1F-4D43-B68E-8AB4CC99411C}" dt="2021-11-23T12:15:56.430" v="3" actId="1076"/>
          <ac:spMkLst>
            <pc:docMk/>
            <pc:sldMk cId="727644808" sldId="263"/>
            <ac:spMk id="3" creationId="{9CB1D8BA-9CCA-4575-ADEC-D6E2A3D3555C}"/>
          </ac:spMkLst>
        </pc:spChg>
        <pc:picChg chg="mod">
          <ac:chgData name="Anne-Loes Weusthof" userId="a098d370-ac92-46ca-8f28-1a94e2341d8d" providerId="ADAL" clId="{9B06E9DB-0D1F-4D43-B68E-8AB4CC99411C}" dt="2021-11-23T12:15:36.084" v="1" actId="1076"/>
          <ac:picMkLst>
            <pc:docMk/>
            <pc:sldMk cId="727644808" sldId="263"/>
            <ac:picMk id="19" creationId="{3B44962B-32F8-4854-BB58-B1E59690E881}"/>
          </ac:picMkLst>
        </pc:picChg>
        <pc:picChg chg="mod">
          <ac:chgData name="Anne-Loes Weusthof" userId="a098d370-ac92-46ca-8f28-1a94e2341d8d" providerId="ADAL" clId="{9B06E9DB-0D1F-4D43-B68E-8AB4CC99411C}" dt="2021-11-23T12:15:32.892" v="0" actId="14100"/>
          <ac:picMkLst>
            <pc:docMk/>
            <pc:sldMk cId="727644808" sldId="263"/>
            <ac:picMk id="1028" creationId="{1B3C054D-C2D0-4D56-88CC-7EC83F8566F0}"/>
          </ac:picMkLst>
        </pc:picChg>
      </pc:sldChg>
      <pc:sldChg chg="modSp del mod ord">
        <pc:chgData name="Anne-Loes Weusthof" userId="a098d370-ac92-46ca-8f28-1a94e2341d8d" providerId="ADAL" clId="{9B06E9DB-0D1F-4D43-B68E-8AB4CC99411C}" dt="2021-11-23T13:06:25.894" v="440" actId="47"/>
        <pc:sldMkLst>
          <pc:docMk/>
          <pc:sldMk cId="2596295005" sldId="281"/>
        </pc:sldMkLst>
        <pc:spChg chg="mod">
          <ac:chgData name="Anne-Loes Weusthof" userId="a098d370-ac92-46ca-8f28-1a94e2341d8d" providerId="ADAL" clId="{9B06E9DB-0D1F-4D43-B68E-8AB4CC99411C}" dt="2021-11-23T13:05:27.488" v="394" actId="21"/>
          <ac:spMkLst>
            <pc:docMk/>
            <pc:sldMk cId="2596295005" sldId="281"/>
            <ac:spMk id="3" creationId="{DBE005FA-C8C1-43C9-9196-C1F04B84EC12}"/>
          </ac:spMkLst>
        </pc:spChg>
      </pc:sldChg>
      <pc:sldChg chg="addSp delSp modSp mod setBg">
        <pc:chgData name="Anne-Loes Weusthof" userId="a098d370-ac92-46ca-8f28-1a94e2341d8d" providerId="ADAL" clId="{9B06E9DB-0D1F-4D43-B68E-8AB4CC99411C}" dt="2021-11-23T13:07:50.167" v="495" actId="478"/>
        <pc:sldMkLst>
          <pc:docMk/>
          <pc:sldMk cId="2249923048" sldId="294"/>
        </pc:sldMkLst>
        <pc:spChg chg="mod">
          <ac:chgData name="Anne-Loes Weusthof" userId="a098d370-ac92-46ca-8f28-1a94e2341d8d" providerId="ADAL" clId="{9B06E9DB-0D1F-4D43-B68E-8AB4CC99411C}" dt="2021-11-23T13:07:40.416" v="493" actId="6549"/>
          <ac:spMkLst>
            <pc:docMk/>
            <pc:sldMk cId="2249923048" sldId="294"/>
            <ac:spMk id="2" creationId="{0B879FD2-4523-48C7-952D-1AA70AF83E34}"/>
          </ac:spMkLst>
        </pc:spChg>
        <pc:spChg chg="del mod">
          <ac:chgData name="Anne-Loes Weusthof" userId="a098d370-ac92-46ca-8f28-1a94e2341d8d" providerId="ADAL" clId="{9B06E9DB-0D1F-4D43-B68E-8AB4CC99411C}" dt="2021-11-23T13:07:44.070" v="494" actId="478"/>
          <ac:spMkLst>
            <pc:docMk/>
            <pc:sldMk cId="2249923048" sldId="294"/>
            <ac:spMk id="3" creationId="{569EBC5B-1D2F-4B4D-81F4-002C77D49730}"/>
          </ac:spMkLst>
        </pc:spChg>
        <pc:spChg chg="add del mod">
          <ac:chgData name="Anne-Loes Weusthof" userId="a098d370-ac92-46ca-8f28-1a94e2341d8d" providerId="ADAL" clId="{9B06E9DB-0D1F-4D43-B68E-8AB4CC99411C}" dt="2021-11-23T13:07:50.167" v="495" actId="478"/>
          <ac:spMkLst>
            <pc:docMk/>
            <pc:sldMk cId="2249923048" sldId="294"/>
            <ac:spMk id="7" creationId="{AC3F477B-16B5-4BDF-BF0C-2B49C996EF2B}"/>
          </ac:spMkLst>
        </pc:spChg>
        <pc:spChg chg="add">
          <ac:chgData name="Anne-Loes Weusthof" userId="a098d370-ac92-46ca-8f28-1a94e2341d8d" providerId="ADAL" clId="{9B06E9DB-0D1F-4D43-B68E-8AB4CC99411C}" dt="2021-11-23T13:07:26.233" v="442" actId="26606"/>
          <ac:spMkLst>
            <pc:docMk/>
            <pc:sldMk cId="2249923048" sldId="294"/>
            <ac:spMk id="71" creationId="{17115F77-2FAE-4CA7-9A7F-10D5F2C8F831}"/>
          </ac:spMkLst>
        </pc:spChg>
        <pc:spChg chg="add">
          <ac:chgData name="Anne-Loes Weusthof" userId="a098d370-ac92-46ca-8f28-1a94e2341d8d" providerId="ADAL" clId="{9B06E9DB-0D1F-4D43-B68E-8AB4CC99411C}" dt="2021-11-23T13:07:26.233" v="442" actId="26606"/>
          <ac:spMkLst>
            <pc:docMk/>
            <pc:sldMk cId="2249923048" sldId="294"/>
            <ac:spMk id="73" creationId="{5CD4C046-A04C-46CC-AFA3-6B0621F628C8}"/>
          </ac:spMkLst>
        </pc:spChg>
        <pc:spChg chg="add">
          <ac:chgData name="Anne-Loes Weusthof" userId="a098d370-ac92-46ca-8f28-1a94e2341d8d" providerId="ADAL" clId="{9B06E9DB-0D1F-4D43-B68E-8AB4CC99411C}" dt="2021-11-23T13:07:26.233" v="442" actId="26606"/>
          <ac:spMkLst>
            <pc:docMk/>
            <pc:sldMk cId="2249923048" sldId="294"/>
            <ac:spMk id="75" creationId="{A5A2BA67-BF68-4F48-BAA9-1091D4FED1F8}"/>
          </ac:spMkLst>
        </pc:spChg>
        <pc:spChg chg="add">
          <ac:chgData name="Anne-Loes Weusthof" userId="a098d370-ac92-46ca-8f28-1a94e2341d8d" providerId="ADAL" clId="{9B06E9DB-0D1F-4D43-B68E-8AB4CC99411C}" dt="2021-11-23T13:07:26.233" v="442" actId="26606"/>
          <ac:spMkLst>
            <pc:docMk/>
            <pc:sldMk cId="2249923048" sldId="294"/>
            <ac:spMk id="77" creationId="{E4190DBD-4A62-4416-ACB7-ACEC1DE3024B}"/>
          </ac:spMkLst>
        </pc:spChg>
        <pc:spChg chg="add">
          <ac:chgData name="Anne-Loes Weusthof" userId="a098d370-ac92-46ca-8f28-1a94e2341d8d" providerId="ADAL" clId="{9B06E9DB-0D1F-4D43-B68E-8AB4CC99411C}" dt="2021-11-23T13:07:26.233" v="442" actId="26606"/>
          <ac:spMkLst>
            <pc:docMk/>
            <pc:sldMk cId="2249923048" sldId="294"/>
            <ac:spMk id="79" creationId="{DBF12D6D-FE37-445A-BF16-6DA1A659A4D7}"/>
          </ac:spMkLst>
        </pc:spChg>
        <pc:picChg chg="add mod ord">
          <ac:chgData name="Anne-Loes Weusthof" userId="a098d370-ac92-46ca-8f28-1a94e2341d8d" providerId="ADAL" clId="{9B06E9DB-0D1F-4D43-B68E-8AB4CC99411C}" dt="2021-11-23T13:07:26.233" v="442" actId="26606"/>
          <ac:picMkLst>
            <pc:docMk/>
            <pc:sldMk cId="2249923048" sldId="294"/>
            <ac:picMk id="2050" creationId="{0BA247FE-5A5D-4599-9709-F2FD3DFE350F}"/>
          </ac:picMkLst>
        </pc:picChg>
      </pc:sldChg>
      <pc:sldChg chg="del">
        <pc:chgData name="Anne-Loes Weusthof" userId="a098d370-ac92-46ca-8f28-1a94e2341d8d" providerId="ADAL" clId="{9B06E9DB-0D1F-4D43-B68E-8AB4CC99411C}" dt="2021-11-23T13:54:42.173" v="496" actId="47"/>
        <pc:sldMkLst>
          <pc:docMk/>
          <pc:sldMk cId="1825893819" sldId="295"/>
        </pc:sldMkLst>
      </pc:sldChg>
      <pc:sldChg chg="addSp modSp">
        <pc:chgData name="Anne-Loes Weusthof" userId="a098d370-ac92-46ca-8f28-1a94e2341d8d" providerId="ADAL" clId="{9B06E9DB-0D1F-4D43-B68E-8AB4CC99411C}" dt="2021-11-23T13:04:33.771" v="391"/>
        <pc:sldMkLst>
          <pc:docMk/>
          <pc:sldMk cId="2651850319" sldId="296"/>
        </pc:sldMkLst>
        <pc:picChg chg="add mod">
          <ac:chgData name="Anne-Loes Weusthof" userId="a098d370-ac92-46ca-8f28-1a94e2341d8d" providerId="ADAL" clId="{9B06E9DB-0D1F-4D43-B68E-8AB4CC99411C}" dt="2021-11-23T13:04:33.771" v="391"/>
          <ac:picMkLst>
            <pc:docMk/>
            <pc:sldMk cId="2651850319" sldId="296"/>
            <ac:picMk id="6" creationId="{BF462211-63E4-4933-8029-4BFE00C737D8}"/>
          </ac:picMkLst>
        </pc:picChg>
      </pc:sldChg>
      <pc:sldChg chg="addSp delSp modSp new mod modAnim">
        <pc:chgData name="Anne-Loes Weusthof" userId="a098d370-ac92-46ca-8f28-1a94e2341d8d" providerId="ADAL" clId="{9B06E9DB-0D1F-4D43-B68E-8AB4CC99411C}" dt="2021-11-23T12:59:21.713" v="297" actId="20577"/>
        <pc:sldMkLst>
          <pc:docMk/>
          <pc:sldMk cId="109141245" sldId="299"/>
        </pc:sldMkLst>
        <pc:spChg chg="mod">
          <ac:chgData name="Anne-Loes Weusthof" userId="a098d370-ac92-46ca-8f28-1a94e2341d8d" providerId="ADAL" clId="{9B06E9DB-0D1F-4D43-B68E-8AB4CC99411C}" dt="2021-11-23T12:59:21.713" v="297" actId="20577"/>
          <ac:spMkLst>
            <pc:docMk/>
            <pc:sldMk cId="109141245" sldId="299"/>
            <ac:spMk id="2" creationId="{712C3F61-8598-4862-AF04-1743BC3C41A4}"/>
          </ac:spMkLst>
        </pc:spChg>
        <pc:spChg chg="mod">
          <ac:chgData name="Anne-Loes Weusthof" userId="a098d370-ac92-46ca-8f28-1a94e2341d8d" providerId="ADAL" clId="{9B06E9DB-0D1F-4D43-B68E-8AB4CC99411C}" dt="2021-11-23T12:57:52.480" v="285" actId="20577"/>
          <ac:spMkLst>
            <pc:docMk/>
            <pc:sldMk cId="109141245" sldId="299"/>
            <ac:spMk id="3" creationId="{FD469144-3E87-433F-9CDB-578AECB5F503}"/>
          </ac:spMkLst>
        </pc:spChg>
        <pc:picChg chg="add mod">
          <ac:chgData name="Anne-Loes Weusthof" userId="a098d370-ac92-46ca-8f28-1a94e2341d8d" providerId="ADAL" clId="{9B06E9DB-0D1F-4D43-B68E-8AB4CC99411C}" dt="2021-11-23T12:58:51.587" v="291" actId="1440"/>
          <ac:picMkLst>
            <pc:docMk/>
            <pc:sldMk cId="109141245" sldId="299"/>
            <ac:picMk id="4" creationId="{DF23042A-786D-4776-8A13-4E50E74E3D83}"/>
          </ac:picMkLst>
        </pc:picChg>
        <pc:picChg chg="add del mod">
          <ac:chgData name="Anne-Loes Weusthof" userId="a098d370-ac92-46ca-8f28-1a94e2341d8d" providerId="ADAL" clId="{9B06E9DB-0D1F-4D43-B68E-8AB4CC99411C}" dt="2021-11-23T12:59:04.182" v="293"/>
          <ac:picMkLst>
            <pc:docMk/>
            <pc:sldMk cId="109141245" sldId="299"/>
            <ac:picMk id="5" creationId="{5DD4E03B-ED61-4F91-822A-0811308FE296}"/>
          </ac:picMkLst>
        </pc:picChg>
        <pc:picChg chg="add mod">
          <ac:chgData name="Anne-Loes Weusthof" userId="a098d370-ac92-46ca-8f28-1a94e2341d8d" providerId="ADAL" clId="{9B06E9DB-0D1F-4D43-B68E-8AB4CC99411C}" dt="2021-11-23T12:59:11.246" v="295"/>
          <ac:picMkLst>
            <pc:docMk/>
            <pc:sldMk cId="109141245" sldId="299"/>
            <ac:picMk id="6" creationId="{43800277-32A0-4192-B055-A7D11BBED6A4}"/>
          </ac:picMkLst>
        </pc:picChg>
        <pc:picChg chg="add mod">
          <ac:chgData name="Anne-Loes Weusthof" userId="a098d370-ac92-46ca-8f28-1a94e2341d8d" providerId="ADAL" clId="{9B06E9DB-0D1F-4D43-B68E-8AB4CC99411C}" dt="2021-11-23T12:59:11.246" v="295"/>
          <ac:picMkLst>
            <pc:docMk/>
            <pc:sldMk cId="109141245" sldId="299"/>
            <ac:picMk id="7" creationId="{03BAA706-2989-4FC8-8EA0-8B81CC614C80}"/>
          </ac:picMkLst>
        </pc:picChg>
      </pc:sldChg>
      <pc:sldChg chg="addSp delSp modSp new mod setBg">
        <pc:chgData name="Anne-Loes Weusthof" userId="a098d370-ac92-46ca-8f28-1a94e2341d8d" providerId="ADAL" clId="{9B06E9DB-0D1F-4D43-B68E-8AB4CC99411C}" dt="2021-11-23T13:06:17.368" v="439" actId="20577"/>
        <pc:sldMkLst>
          <pc:docMk/>
          <pc:sldMk cId="530850462" sldId="300"/>
        </pc:sldMkLst>
        <pc:spChg chg="mod">
          <ac:chgData name="Anne-Loes Weusthof" userId="a098d370-ac92-46ca-8f28-1a94e2341d8d" providerId="ADAL" clId="{9B06E9DB-0D1F-4D43-B68E-8AB4CC99411C}" dt="2021-11-23T13:06:17.368" v="439" actId="20577"/>
          <ac:spMkLst>
            <pc:docMk/>
            <pc:sldMk cId="530850462" sldId="300"/>
            <ac:spMk id="2" creationId="{AF0942B2-D830-46E1-ADDB-4545B29DCB98}"/>
          </ac:spMkLst>
        </pc:spChg>
        <pc:spChg chg="mod">
          <ac:chgData name="Anne-Loes Weusthof" userId="a098d370-ac92-46ca-8f28-1a94e2341d8d" providerId="ADAL" clId="{9B06E9DB-0D1F-4D43-B68E-8AB4CC99411C}" dt="2021-11-23T13:02:49.745" v="386" actId="20577"/>
          <ac:spMkLst>
            <pc:docMk/>
            <pc:sldMk cId="530850462" sldId="300"/>
            <ac:spMk id="3" creationId="{1F018B56-CF12-4FF6-91C2-168504067EB7}"/>
          </ac:spMkLst>
        </pc:spChg>
        <pc:picChg chg="add del mod">
          <ac:chgData name="Anne-Loes Weusthof" userId="a098d370-ac92-46ca-8f28-1a94e2341d8d" providerId="ADAL" clId="{9B06E9DB-0D1F-4D43-B68E-8AB4CC99411C}" dt="2021-11-23T13:03:51.335" v="387" actId="478"/>
          <ac:picMkLst>
            <pc:docMk/>
            <pc:sldMk cId="530850462" sldId="300"/>
            <ac:picMk id="5" creationId="{49E9069E-F8E0-415E-860F-488CEB20FE39}"/>
          </ac:picMkLst>
        </pc:picChg>
        <pc:picChg chg="add del mod">
          <ac:chgData name="Anne-Loes Weusthof" userId="a098d370-ac92-46ca-8f28-1a94e2341d8d" providerId="ADAL" clId="{9B06E9DB-0D1F-4D43-B68E-8AB4CC99411C}" dt="2021-11-23T13:01:45.141" v="344" actId="21"/>
          <ac:picMkLst>
            <pc:docMk/>
            <pc:sldMk cId="530850462" sldId="300"/>
            <ac:picMk id="1026" creationId="{8D144333-A64F-41EE-81CC-7079471B9FA5}"/>
          </ac:picMkLst>
        </pc:picChg>
        <pc:picChg chg="add mod">
          <ac:chgData name="Anne-Loes Weusthof" userId="a098d370-ac92-46ca-8f28-1a94e2341d8d" providerId="ADAL" clId="{9B06E9DB-0D1F-4D43-B68E-8AB4CC99411C}" dt="2021-11-23T13:04:01.804" v="390" actId="26606"/>
          <ac:picMkLst>
            <pc:docMk/>
            <pc:sldMk cId="530850462" sldId="300"/>
            <ac:picMk id="1028" creationId="{F1E6CFB0-7735-43A6-8235-59EF3DFA173C}"/>
          </ac:picMkLst>
        </pc:picChg>
      </pc:sldChg>
      <pc:sldChg chg="addSp modSp new mod">
        <pc:chgData name="Anne-Loes Weusthof" userId="a098d370-ac92-46ca-8f28-1a94e2341d8d" providerId="ADAL" clId="{9B06E9DB-0D1F-4D43-B68E-8AB4CC99411C}" dt="2021-11-23T13:55:23.658" v="529"/>
        <pc:sldMkLst>
          <pc:docMk/>
          <pc:sldMk cId="2477901852" sldId="301"/>
        </pc:sldMkLst>
        <pc:spChg chg="mod">
          <ac:chgData name="Anne-Loes Weusthof" userId="a098d370-ac92-46ca-8f28-1a94e2341d8d" providerId="ADAL" clId="{9B06E9DB-0D1F-4D43-B68E-8AB4CC99411C}" dt="2021-11-23T13:55:10.807" v="528" actId="14100"/>
          <ac:spMkLst>
            <pc:docMk/>
            <pc:sldMk cId="2477901852" sldId="301"/>
            <ac:spMk id="2" creationId="{9A485277-2764-4479-93C3-30D0D9C5482D}"/>
          </ac:spMkLst>
        </pc:spChg>
        <pc:picChg chg="add mod">
          <ac:chgData name="Anne-Loes Weusthof" userId="a098d370-ac92-46ca-8f28-1a94e2341d8d" providerId="ADAL" clId="{9B06E9DB-0D1F-4D43-B68E-8AB4CC99411C}" dt="2021-11-23T13:55:23.658" v="529"/>
          <ac:picMkLst>
            <pc:docMk/>
            <pc:sldMk cId="2477901852" sldId="301"/>
            <ac:picMk id="4" creationId="{0D00FAFF-65F8-49EA-9ACD-F469C39D4F07}"/>
          </ac:picMkLst>
        </pc:picChg>
        <pc:picChg chg="add mod">
          <ac:chgData name="Anne-Loes Weusthof" userId="a098d370-ac92-46ca-8f28-1a94e2341d8d" providerId="ADAL" clId="{9B06E9DB-0D1F-4D43-B68E-8AB4CC99411C}" dt="2021-11-23T13:55:23.658" v="529"/>
          <ac:picMkLst>
            <pc:docMk/>
            <pc:sldMk cId="2477901852" sldId="301"/>
            <ac:picMk id="5" creationId="{EA1B23DD-0D8E-43E1-87E4-F0C29F5F9332}"/>
          </ac:picMkLst>
        </pc:picChg>
      </pc:sldChg>
    </pc:docChg>
  </pc:docChgLst>
  <pc:docChgLst>
    <pc:chgData name="Anne-Loes Weusthof" userId="a098d370-ac92-46ca-8f28-1a94e2341d8d" providerId="ADAL" clId="{EDC35FB9-03F8-4D8F-B49F-D9011CED0DAF}"/>
    <pc:docChg chg="custSel delSld modSld">
      <pc:chgData name="Anne-Loes Weusthof" userId="a098d370-ac92-46ca-8f28-1a94e2341d8d" providerId="ADAL" clId="{EDC35FB9-03F8-4D8F-B49F-D9011CED0DAF}" dt="2022-05-17T11:19:25.098" v="137" actId="47"/>
      <pc:docMkLst>
        <pc:docMk/>
      </pc:docMkLst>
      <pc:sldChg chg="addSp delSp modSp mod delAnim modNotesTx">
        <pc:chgData name="Anne-Loes Weusthof" userId="a098d370-ac92-46ca-8f28-1a94e2341d8d" providerId="ADAL" clId="{EDC35FB9-03F8-4D8F-B49F-D9011CED0DAF}" dt="2022-05-17T11:15:01.534" v="65"/>
        <pc:sldMkLst>
          <pc:docMk/>
          <pc:sldMk cId="3410872069" sldId="258"/>
        </pc:sldMkLst>
        <pc:spChg chg="add mod">
          <ac:chgData name="Anne-Loes Weusthof" userId="a098d370-ac92-46ca-8f28-1a94e2341d8d" providerId="ADAL" clId="{EDC35FB9-03F8-4D8F-B49F-D9011CED0DAF}" dt="2022-05-17T11:14:52.407" v="64" actId="1076"/>
          <ac:spMkLst>
            <pc:docMk/>
            <pc:sldMk cId="3410872069" sldId="258"/>
            <ac:spMk id="7" creationId="{525308FD-EC5D-4148-8854-B8C30A1A490C}"/>
          </ac:spMkLst>
        </pc:spChg>
        <pc:picChg chg="del">
          <ac:chgData name="Anne-Loes Weusthof" userId="a098d370-ac92-46ca-8f28-1a94e2341d8d" providerId="ADAL" clId="{EDC35FB9-03F8-4D8F-B49F-D9011CED0DAF}" dt="2022-05-17T11:13:40.230" v="2" actId="478"/>
          <ac:picMkLst>
            <pc:docMk/>
            <pc:sldMk cId="3410872069" sldId="258"/>
            <ac:picMk id="6" creationId="{DEE5DF3B-6CA5-4EED-BB16-AB0E8DA53C3B}"/>
          </ac:picMkLst>
        </pc:picChg>
        <pc:picChg chg="add mod">
          <ac:chgData name="Anne-Loes Weusthof" userId="a098d370-ac92-46ca-8f28-1a94e2341d8d" providerId="ADAL" clId="{EDC35FB9-03F8-4D8F-B49F-D9011CED0DAF}" dt="2022-05-17T11:15:01.534" v="65"/>
          <ac:picMkLst>
            <pc:docMk/>
            <pc:sldMk cId="3410872069" sldId="258"/>
            <ac:picMk id="1026" creationId="{B1B0FA40-A60B-4769-AAF2-B47E1BB84651}"/>
          </ac:picMkLst>
        </pc:picChg>
      </pc:sldChg>
      <pc:sldChg chg="del">
        <pc:chgData name="Anne-Loes Weusthof" userId="a098d370-ac92-46ca-8f28-1a94e2341d8d" providerId="ADAL" clId="{EDC35FB9-03F8-4D8F-B49F-D9011CED0DAF}" dt="2022-05-17T11:17:56.672" v="136" actId="47"/>
        <pc:sldMkLst>
          <pc:docMk/>
          <pc:sldMk cId="1664667368" sldId="280"/>
        </pc:sldMkLst>
      </pc:sldChg>
      <pc:sldChg chg="addSp delSp modSp mod delAnim modNotesTx">
        <pc:chgData name="Anne-Loes Weusthof" userId="a098d370-ac92-46ca-8f28-1a94e2341d8d" providerId="ADAL" clId="{EDC35FB9-03F8-4D8F-B49F-D9011CED0DAF}" dt="2022-05-17T11:17:19.966" v="135"/>
        <pc:sldMkLst>
          <pc:docMk/>
          <pc:sldMk cId="1543331736" sldId="283"/>
        </pc:sldMkLst>
        <pc:spChg chg="add mod">
          <ac:chgData name="Anne-Loes Weusthof" userId="a098d370-ac92-46ca-8f28-1a94e2341d8d" providerId="ADAL" clId="{EDC35FB9-03F8-4D8F-B49F-D9011CED0DAF}" dt="2022-05-17T11:16:48.064" v="134" actId="1076"/>
          <ac:spMkLst>
            <pc:docMk/>
            <pc:sldMk cId="1543331736" sldId="283"/>
            <ac:spMk id="5" creationId="{1F6A0DDA-06B1-4C0A-AAE4-B9E411DB15FF}"/>
          </ac:spMkLst>
        </pc:spChg>
        <pc:picChg chg="del">
          <ac:chgData name="Anne-Loes Weusthof" userId="a098d370-ac92-46ca-8f28-1a94e2341d8d" providerId="ADAL" clId="{EDC35FB9-03F8-4D8F-B49F-D9011CED0DAF}" dt="2022-05-17T11:15:41.228" v="67" actId="478"/>
          <ac:picMkLst>
            <pc:docMk/>
            <pc:sldMk cId="1543331736" sldId="283"/>
            <ac:picMk id="4" creationId="{FDD4DAAC-5F3A-4099-B5EF-9D3A0F7DEB3B}"/>
          </ac:picMkLst>
        </pc:picChg>
        <pc:picChg chg="add mod">
          <ac:chgData name="Anne-Loes Weusthof" userId="a098d370-ac92-46ca-8f28-1a94e2341d8d" providerId="ADAL" clId="{EDC35FB9-03F8-4D8F-B49F-D9011CED0DAF}" dt="2022-05-17T11:17:19.966" v="135"/>
          <ac:picMkLst>
            <pc:docMk/>
            <pc:sldMk cId="1543331736" sldId="283"/>
            <ac:picMk id="2050" creationId="{B52636E3-DC71-4CEE-9644-0D5DAC33A61F}"/>
          </ac:picMkLst>
        </pc:picChg>
      </pc:sldChg>
      <pc:sldChg chg="del">
        <pc:chgData name="Anne-Loes Weusthof" userId="a098d370-ac92-46ca-8f28-1a94e2341d8d" providerId="ADAL" clId="{EDC35FB9-03F8-4D8F-B49F-D9011CED0DAF}" dt="2022-05-17T11:19:25.098" v="137" actId="47"/>
        <pc:sldMkLst>
          <pc:docMk/>
          <pc:sldMk cId="2424878741"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B368D-44EB-4A14-97A1-5982EA06C950}"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68CFA-4F4F-4455-9798-BD89B57521B4}" type="slidenum">
              <a:rPr lang="nl-NL" smtClean="0"/>
              <a:t>‹nr.›</a:t>
            </a:fld>
            <a:endParaRPr lang="nl-NL"/>
          </a:p>
        </p:txBody>
      </p:sp>
    </p:spTree>
    <p:extLst>
      <p:ext uri="{BB962C8B-B14F-4D97-AF65-F5344CB8AC3E}">
        <p14:creationId xmlns:p14="http://schemas.microsoft.com/office/powerpoint/2010/main" val="322269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diawijsheid.nl/kunstmatigeintelligenti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cQ54GDm1eL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tineye.com/" TargetMode="External"/><Relationship Id="rId3" Type="http://schemas.openxmlformats.org/officeDocument/2006/relationships/hyperlink" Target="https://infodemic.blog/2020/02/16/lets-hover/" TargetMode="External"/><Relationship Id="rId7" Type="http://schemas.openxmlformats.org/officeDocument/2006/relationships/hyperlink" Target="https://www.google.com/imghp?hl=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gestolengrootmoeder.nl/wordpress/klopt-die-foto-doe-de-check/" TargetMode="External"/><Relationship Id="rId5" Type="http://schemas.openxmlformats.org/officeDocument/2006/relationships/hyperlink" Target="https://infodemic.blog/2020/02/22/find-a-better-source/" TargetMode="External"/><Relationship Id="rId10" Type="http://schemas.openxmlformats.org/officeDocument/2006/relationships/hyperlink" Target="https://infodemic.blog/2020/02/24/click-through-and-search/" TargetMode="External"/><Relationship Id="rId4" Type="http://schemas.openxmlformats.org/officeDocument/2006/relationships/hyperlink" Target="https://infodemic.blog/2020/02/17/just-add-wikipedia/" TargetMode="External"/><Relationship Id="rId9" Type="http://schemas.openxmlformats.org/officeDocument/2006/relationships/hyperlink" Target="https://infodemic.blog/2020/02/23/check-the-dat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a:t>
            </a:fld>
            <a:endParaRPr lang="nl-NL"/>
          </a:p>
        </p:txBody>
      </p:sp>
    </p:spTree>
    <p:extLst>
      <p:ext uri="{BB962C8B-B14F-4D97-AF65-F5344CB8AC3E}">
        <p14:creationId xmlns:p14="http://schemas.microsoft.com/office/powerpoint/2010/main" val="11105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Niet noodzakelijk het filmpje helemaal te laten zin. Eerste 30 sec. zijn goed. </a:t>
            </a:r>
          </a:p>
          <a:p>
            <a:r>
              <a:rPr lang="nl-NL" b="1" dirty="0"/>
              <a:t>Vragen te stellen aan de studenten?</a:t>
            </a:r>
          </a:p>
          <a:p>
            <a:r>
              <a:rPr lang="nl-NL" dirty="0"/>
              <a:t>Wat klopt niet aan dit filmpje? </a:t>
            </a:r>
          </a:p>
          <a:p>
            <a:r>
              <a:rPr lang="nl-NL" dirty="0"/>
              <a:t>Wie is dit? Welke combinatie?</a:t>
            </a:r>
          </a:p>
          <a:p>
            <a:r>
              <a:rPr lang="nl-NL" dirty="0"/>
              <a:t>Hoe wordt  dit gemaakt?</a:t>
            </a: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13</a:t>
            </a:fld>
            <a:endParaRPr lang="nl-NL"/>
          </a:p>
        </p:txBody>
      </p:sp>
    </p:spTree>
    <p:extLst>
      <p:ext uri="{BB962C8B-B14F-4D97-AF65-F5344CB8AC3E}">
        <p14:creationId xmlns:p14="http://schemas.microsoft.com/office/powerpoint/2010/main" val="153091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https://jarnoduursma.nl/blog/wat-is-deepfake/ </a:t>
            </a:r>
          </a:p>
          <a:p>
            <a:endParaRPr lang="nl-NL" dirty="0"/>
          </a:p>
          <a:p>
            <a:endParaRPr lang="nl-NL" dirty="0"/>
          </a:p>
          <a:p>
            <a:pPr fontAlgn="base"/>
            <a:r>
              <a:rPr lang="nl-NL" sz="1200" b="0" i="0" kern="1200" dirty="0">
                <a:solidFill>
                  <a:schemeClr val="tx1"/>
                </a:solidFill>
                <a:effectLst/>
                <a:latin typeface="+mn-lt"/>
                <a:ea typeface="+mn-ea"/>
                <a:cs typeface="+mn-cs"/>
              </a:rPr>
              <a:t>De naam </a:t>
            </a:r>
            <a:r>
              <a:rPr lang="nl-NL" sz="1200" b="0" i="0" kern="1200" dirty="0" err="1">
                <a:solidFill>
                  <a:schemeClr val="tx1"/>
                </a:solidFill>
                <a:effectLst/>
                <a:latin typeface="+mn-lt"/>
                <a:ea typeface="+mn-ea"/>
                <a:cs typeface="+mn-cs"/>
              </a:rPr>
              <a:t>deepfake</a:t>
            </a:r>
            <a:r>
              <a:rPr lang="nl-NL" sz="1200" b="0" i="0" kern="1200" dirty="0">
                <a:solidFill>
                  <a:schemeClr val="tx1"/>
                </a:solidFill>
                <a:effectLst/>
                <a:latin typeface="+mn-lt"/>
                <a:ea typeface="+mn-ea"/>
                <a:cs typeface="+mn-cs"/>
              </a:rPr>
              <a:t> is een combinatie van de woorden </a:t>
            </a:r>
            <a:r>
              <a:rPr lang="nl-NL" sz="1200" b="0" i="1" kern="1200" dirty="0" err="1">
                <a:solidFill>
                  <a:schemeClr val="tx1"/>
                </a:solidFill>
                <a:effectLst/>
                <a:latin typeface="+mn-lt"/>
                <a:ea typeface="+mn-ea"/>
                <a:cs typeface="+mn-cs"/>
              </a:rPr>
              <a:t>deep</a:t>
            </a:r>
            <a:r>
              <a:rPr lang="nl-NL" sz="1200" b="0" i="1" kern="1200" dirty="0">
                <a:solidFill>
                  <a:schemeClr val="tx1"/>
                </a:solidFill>
                <a:effectLst/>
                <a:latin typeface="+mn-lt"/>
                <a:ea typeface="+mn-ea"/>
                <a:cs typeface="+mn-cs"/>
              </a:rPr>
              <a:t> </a:t>
            </a:r>
            <a:r>
              <a:rPr lang="nl-NL" sz="1200" b="0" i="1" kern="1200" dirty="0" err="1">
                <a:solidFill>
                  <a:schemeClr val="tx1"/>
                </a:solidFill>
                <a:effectLst/>
                <a:latin typeface="+mn-lt"/>
                <a:ea typeface="+mn-ea"/>
                <a:cs typeface="+mn-cs"/>
              </a:rPr>
              <a:t>learning</a:t>
            </a:r>
            <a:r>
              <a:rPr lang="nl-NL" sz="1200" b="0" i="0" kern="1200" dirty="0">
                <a:solidFill>
                  <a:schemeClr val="tx1"/>
                </a:solidFill>
                <a:effectLst/>
                <a:latin typeface="+mn-lt"/>
                <a:ea typeface="+mn-ea"/>
                <a:cs typeface="+mn-cs"/>
              </a:rPr>
              <a:t> en </a:t>
            </a:r>
            <a:r>
              <a:rPr lang="nl-NL" sz="1200" b="0" i="1" kern="1200" dirty="0">
                <a:solidFill>
                  <a:schemeClr val="tx1"/>
                </a:solidFill>
                <a:effectLst/>
                <a:latin typeface="+mn-lt"/>
                <a:ea typeface="+mn-ea"/>
                <a:cs typeface="+mn-cs"/>
              </a:rPr>
              <a:t>fake</a:t>
            </a:r>
            <a:r>
              <a:rPr lang="nl-NL" sz="1200" b="0" i="0" kern="1200" dirty="0">
                <a:solidFill>
                  <a:schemeClr val="tx1"/>
                </a:solidFill>
                <a:effectLst/>
                <a:latin typeface="+mn-lt"/>
                <a:ea typeface="+mn-ea"/>
                <a:cs typeface="+mn-cs"/>
              </a:rPr>
              <a:t> (nep). </a:t>
            </a:r>
            <a:r>
              <a:rPr lang="nl-NL" sz="1200" b="0" i="0" kern="1200" dirty="0" err="1">
                <a:solidFill>
                  <a:schemeClr val="tx1"/>
                </a:solidFill>
                <a:effectLst/>
                <a:latin typeface="+mn-lt"/>
                <a:ea typeface="+mn-ea"/>
                <a:cs typeface="+mn-cs"/>
              </a:rPr>
              <a:t>Deep</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learning</a:t>
            </a:r>
            <a:r>
              <a:rPr lang="nl-NL" sz="1200" b="0" i="0" kern="1200" dirty="0">
                <a:solidFill>
                  <a:schemeClr val="tx1"/>
                </a:solidFill>
                <a:effectLst/>
                <a:latin typeface="+mn-lt"/>
                <a:ea typeface="+mn-ea"/>
                <a:cs typeface="+mn-cs"/>
              </a:rPr>
              <a:t> is een techniek die valt onder </a:t>
            </a:r>
            <a:r>
              <a:rPr lang="nl-NL" sz="1200" b="0" i="0" u="none" strike="noStrike" kern="1200" dirty="0">
                <a:solidFill>
                  <a:schemeClr val="tx1"/>
                </a:solidFill>
                <a:effectLst/>
                <a:latin typeface="+mn-lt"/>
                <a:ea typeface="+mn-ea"/>
                <a:cs typeface="+mn-cs"/>
                <a:hlinkClick r:id="rId3"/>
              </a:rPr>
              <a:t>kunstmatige intelligentie</a:t>
            </a:r>
            <a:r>
              <a:rPr lang="nl-NL" sz="1200" b="0" i="0" kern="1200" dirty="0">
                <a:solidFill>
                  <a:schemeClr val="tx1"/>
                </a:solidFill>
                <a:effectLst/>
                <a:latin typeface="+mn-lt"/>
                <a:ea typeface="+mn-ea"/>
                <a:cs typeface="+mn-cs"/>
              </a:rPr>
              <a:t>. Het zorgt ervoor dat computers nieuwe dingen kunnen leren op basis van grote hoeveelheden data. Het maakt dan niet uit of die data bestaan uit getallen, tekst, geluid of beeld.</a:t>
            </a:r>
          </a:p>
          <a:p>
            <a:pPr fontAlgn="base"/>
            <a:r>
              <a:rPr lang="nl-NL" sz="1200" b="0" i="0" kern="1200" dirty="0" err="1">
                <a:solidFill>
                  <a:schemeClr val="tx1"/>
                </a:solidFill>
                <a:effectLst/>
                <a:latin typeface="+mn-lt"/>
                <a:ea typeface="+mn-ea"/>
                <a:cs typeface="+mn-cs"/>
              </a:rPr>
              <a:t>Deepfake</a:t>
            </a:r>
            <a:r>
              <a:rPr lang="nl-NL" sz="1200" b="0" i="0" kern="1200" dirty="0">
                <a:solidFill>
                  <a:schemeClr val="tx1"/>
                </a:solidFill>
                <a:effectLst/>
                <a:latin typeface="+mn-lt"/>
                <a:ea typeface="+mn-ea"/>
                <a:cs typeface="+mn-cs"/>
              </a:rPr>
              <a:t>-software zet dus kunstmatige intelligentie in om nepvideo’s te maken die echt lijken. Dit soort software was vroeger alleen te vinden in dure filmstudio’s in Hollywood, maar is nu steeds vaker gratis te downloaden en te gebruiken.</a:t>
            </a:r>
          </a:p>
          <a:p>
            <a:endParaRPr lang="nl-NL" dirty="0"/>
          </a:p>
          <a:p>
            <a:pPr fontAlgn="base"/>
            <a:r>
              <a:rPr lang="nl-NL" sz="1200" b="0" i="0" kern="1200" dirty="0">
                <a:solidFill>
                  <a:schemeClr val="tx1"/>
                </a:solidFill>
                <a:effectLst/>
                <a:latin typeface="+mn-lt"/>
                <a:ea typeface="+mn-ea"/>
                <a:cs typeface="+mn-cs"/>
              </a:rPr>
              <a:t>Stel dat iemand een </a:t>
            </a:r>
            <a:r>
              <a:rPr lang="nl-NL" sz="1200" b="0" i="0" kern="1200" dirty="0" err="1">
                <a:solidFill>
                  <a:schemeClr val="tx1"/>
                </a:solidFill>
                <a:effectLst/>
                <a:latin typeface="+mn-lt"/>
                <a:ea typeface="+mn-ea"/>
                <a:cs typeface="+mn-cs"/>
              </a:rPr>
              <a:t>deepfake</a:t>
            </a:r>
            <a:r>
              <a:rPr lang="nl-NL" sz="1200" b="0" i="0" kern="1200" dirty="0">
                <a:solidFill>
                  <a:schemeClr val="tx1"/>
                </a:solidFill>
                <a:effectLst/>
                <a:latin typeface="+mn-lt"/>
                <a:ea typeface="+mn-ea"/>
                <a:cs typeface="+mn-cs"/>
              </a:rPr>
              <a:t>-video van Mark Rutte wil maken. In dat geval gaat de software video’s waarop Rutte te zien is beeld voor beeld analyseren. Zo leert de software wat de omvang en vorm is van </a:t>
            </a:r>
            <a:r>
              <a:rPr lang="nl-NL" sz="1200" b="0" i="0" kern="1200" dirty="0" err="1">
                <a:solidFill>
                  <a:schemeClr val="tx1"/>
                </a:solidFill>
                <a:effectLst/>
                <a:latin typeface="+mn-lt"/>
                <a:ea typeface="+mn-ea"/>
                <a:cs typeface="+mn-cs"/>
              </a:rPr>
              <a:t>Rutte’s</a:t>
            </a:r>
            <a:r>
              <a:rPr lang="nl-NL" sz="1200" b="0" i="0" kern="1200" dirty="0">
                <a:solidFill>
                  <a:schemeClr val="tx1"/>
                </a:solidFill>
                <a:effectLst/>
                <a:latin typeface="+mn-lt"/>
                <a:ea typeface="+mn-ea"/>
                <a:cs typeface="+mn-cs"/>
              </a:rPr>
              <a:t> gezicht, hoe de verhoudingen van zijn neus en mond zijn en hoe zijn gezicht beweegt als hij praat.</a:t>
            </a:r>
          </a:p>
          <a:p>
            <a:pPr fontAlgn="base"/>
            <a:r>
              <a:rPr lang="nl-NL" sz="1200" b="0" i="0" kern="1200" dirty="0">
                <a:solidFill>
                  <a:schemeClr val="tx1"/>
                </a:solidFill>
                <a:effectLst/>
                <a:latin typeface="+mn-lt"/>
                <a:ea typeface="+mn-ea"/>
                <a:cs typeface="+mn-cs"/>
              </a:rPr>
              <a:t>Zo ontstaat een datamodel van een pratende premier. Dit model kan vervolgens worden toegepast in een nepvideo waarin Rutte bijvoorbeeld zou kunnen zeggen dat de Friezen begonnen zijn om de provincie Groningen binnen te vallen. Dat terwijl hij dit nooit echt heeft gezegd.</a:t>
            </a:r>
          </a:p>
          <a:p>
            <a:pPr fontAlgn="base"/>
            <a:r>
              <a:rPr lang="nl-NL" sz="1200" b="0" i="0" kern="1200" dirty="0">
                <a:solidFill>
                  <a:schemeClr val="tx1"/>
                </a:solidFill>
                <a:effectLst/>
                <a:latin typeface="+mn-lt"/>
                <a:ea typeface="+mn-ea"/>
                <a:cs typeface="+mn-cs"/>
              </a:rPr>
              <a:t>Een goed voorbeeld van een overtuigende </a:t>
            </a:r>
            <a:r>
              <a:rPr lang="nl-NL" sz="1200" b="0" i="0" kern="1200" dirty="0" err="1">
                <a:solidFill>
                  <a:schemeClr val="tx1"/>
                </a:solidFill>
                <a:effectLst/>
                <a:latin typeface="+mn-lt"/>
                <a:ea typeface="+mn-ea"/>
                <a:cs typeface="+mn-cs"/>
              </a:rPr>
              <a:t>deepfake</a:t>
            </a:r>
            <a:r>
              <a:rPr lang="nl-NL" sz="1200" b="0" i="0" kern="1200" dirty="0">
                <a:solidFill>
                  <a:schemeClr val="tx1"/>
                </a:solidFill>
                <a:effectLst/>
                <a:latin typeface="+mn-lt"/>
                <a:ea typeface="+mn-ea"/>
                <a:cs typeface="+mn-cs"/>
              </a:rPr>
              <a:t>-video werd gemaakt door de Amerikaanse nieuwssite </a:t>
            </a:r>
            <a:r>
              <a:rPr lang="nl-NL" sz="1200" b="0" i="0" kern="1200" dirty="0" err="1">
                <a:solidFill>
                  <a:schemeClr val="tx1"/>
                </a:solidFill>
                <a:effectLst/>
                <a:latin typeface="+mn-lt"/>
                <a:ea typeface="+mn-ea"/>
                <a:cs typeface="+mn-cs"/>
              </a:rPr>
              <a:t>Buzzfeed</a:t>
            </a:r>
            <a:r>
              <a:rPr lang="nl-NL" sz="1200" b="0" i="0" kern="1200" dirty="0">
                <a:solidFill>
                  <a:schemeClr val="tx1"/>
                </a:solidFill>
                <a:effectLst/>
                <a:latin typeface="+mn-lt"/>
                <a:ea typeface="+mn-ea"/>
                <a:cs typeface="+mn-cs"/>
              </a:rPr>
              <a:t> en </a:t>
            </a:r>
            <a:r>
              <a:rPr lang="nl-NL" sz="1200" b="0" i="0" kern="1200" dirty="0" err="1">
                <a:solidFill>
                  <a:schemeClr val="tx1"/>
                </a:solidFill>
                <a:effectLst/>
                <a:latin typeface="+mn-lt"/>
                <a:ea typeface="+mn-ea"/>
                <a:cs typeface="+mn-cs"/>
              </a:rPr>
              <a:t>comedian</a:t>
            </a:r>
            <a:r>
              <a:rPr lang="nl-NL" sz="1200" b="0" i="0" kern="1200" dirty="0">
                <a:solidFill>
                  <a:schemeClr val="tx1"/>
                </a:solidFill>
                <a:effectLst/>
                <a:latin typeface="+mn-lt"/>
                <a:ea typeface="+mn-ea"/>
                <a:cs typeface="+mn-cs"/>
              </a:rPr>
              <a:t> Jordan </a:t>
            </a:r>
            <a:r>
              <a:rPr lang="nl-NL" sz="1200" b="0" i="0" kern="1200" dirty="0" err="1">
                <a:solidFill>
                  <a:schemeClr val="tx1"/>
                </a:solidFill>
                <a:effectLst/>
                <a:latin typeface="+mn-lt"/>
                <a:ea typeface="+mn-ea"/>
                <a:cs typeface="+mn-cs"/>
              </a:rPr>
              <a:t>Peele</a:t>
            </a:r>
            <a:r>
              <a:rPr lang="nl-NL" sz="1200" b="0" i="0" kern="1200" dirty="0">
                <a:solidFill>
                  <a:schemeClr val="tx1"/>
                </a:solidFill>
                <a:effectLst/>
                <a:latin typeface="+mn-lt"/>
                <a:ea typeface="+mn-ea"/>
                <a:cs typeface="+mn-cs"/>
              </a:rPr>
              <a:t>. Samen produceerde zij een </a:t>
            </a:r>
            <a:r>
              <a:rPr lang="nl-NL" sz="1200" b="0" i="0" u="none" strike="noStrike" kern="1200" dirty="0" err="1">
                <a:solidFill>
                  <a:schemeClr val="tx1"/>
                </a:solidFill>
                <a:effectLst/>
                <a:latin typeface="+mn-lt"/>
                <a:ea typeface="+mn-ea"/>
                <a:cs typeface="+mn-cs"/>
                <a:hlinkClick r:id="rId4"/>
              </a:rPr>
              <a:t>deepfake</a:t>
            </a:r>
            <a:r>
              <a:rPr lang="nl-NL" sz="1200" b="0" i="0" u="none" strike="noStrike" kern="1200" dirty="0">
                <a:solidFill>
                  <a:schemeClr val="tx1"/>
                </a:solidFill>
                <a:effectLst/>
                <a:latin typeface="+mn-lt"/>
                <a:ea typeface="+mn-ea"/>
                <a:cs typeface="+mn-cs"/>
                <a:hlinkClick r:id="rId4"/>
              </a:rPr>
              <a:t>-video waarin voormalig president Barack Obama de wereld toespreekt</a:t>
            </a:r>
            <a:r>
              <a:rPr lang="nl-NL" sz="1200" b="0" i="0" kern="1200" dirty="0">
                <a:solidFill>
                  <a:schemeClr val="tx1"/>
                </a:solidFill>
                <a:effectLst/>
                <a:latin typeface="+mn-lt"/>
                <a:ea typeface="+mn-ea"/>
                <a:cs typeface="+mn-cs"/>
              </a:rPr>
              <a:t> over de gevaren van nepnieuws en dingen die echt lijken, maar het niet zijn.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14</a:t>
            </a:fld>
            <a:endParaRPr lang="nl-NL"/>
          </a:p>
        </p:txBody>
      </p:sp>
    </p:spTree>
    <p:extLst>
      <p:ext uri="{BB962C8B-B14F-4D97-AF65-F5344CB8AC3E}">
        <p14:creationId xmlns:p14="http://schemas.microsoft.com/office/powerpoint/2010/main" val="86091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Speel dit in de vorm van petje op petje af. Links is staan, rechts is zitten. Degene die het fout hebben doen niet meer mee. Zo ga je steeds verder. Degene die het laatste overblijft wint een.</a:t>
            </a:r>
          </a:p>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15</a:t>
            </a:fld>
            <a:endParaRPr lang="nl-NL"/>
          </a:p>
        </p:txBody>
      </p:sp>
    </p:spTree>
    <p:extLst>
      <p:ext uri="{BB962C8B-B14F-4D97-AF65-F5344CB8AC3E}">
        <p14:creationId xmlns:p14="http://schemas.microsoft.com/office/powerpoint/2010/main" val="385208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samen met jouw klas een reden</a:t>
            </a: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16</a:t>
            </a:fld>
            <a:endParaRPr lang="nl-NL"/>
          </a:p>
        </p:txBody>
      </p:sp>
    </p:spTree>
    <p:extLst>
      <p:ext uri="{BB962C8B-B14F-4D97-AF65-F5344CB8AC3E}">
        <p14:creationId xmlns:p14="http://schemas.microsoft.com/office/powerpoint/2010/main" val="387304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Via deze website kan je makkelijk een redeneerschema tevoorschijn toveren en deze gezamenlijk met de hele klas invullen. Let op: voor niveau 1 en 2 wordt dit gezamenlijk ingevuld, de docent schrijft. </a:t>
            </a:r>
          </a:p>
          <a:p>
            <a:r>
              <a:rPr lang="nl-NL" dirty="0"/>
              <a:t>Je maakt nog een redeneerschema met een stelling die uit de klas komt.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https://www.rationaleonline.com/ </a:t>
            </a:r>
          </a:p>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17</a:t>
            </a:fld>
            <a:endParaRPr lang="nl-NL"/>
          </a:p>
        </p:txBody>
      </p:sp>
    </p:spTree>
    <p:extLst>
      <p:ext uri="{BB962C8B-B14F-4D97-AF65-F5344CB8AC3E}">
        <p14:creationId xmlns:p14="http://schemas.microsoft.com/office/powerpoint/2010/main" val="18005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18</a:t>
            </a:fld>
            <a:endParaRPr lang="nl-NL"/>
          </a:p>
        </p:txBody>
      </p:sp>
    </p:spTree>
    <p:extLst>
      <p:ext uri="{BB962C8B-B14F-4D97-AF65-F5344CB8AC3E}">
        <p14:creationId xmlns:p14="http://schemas.microsoft.com/office/powerpoint/2010/main" val="82599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Pak het leerdoel er weer bij en ga stuk voor stuk langs de punten of de studenten het hebben behaald. (groene smiley, oranje en rode) (groen weet ik, oranje weet ik niet, rood niet). Je kan het ook via een POLL via bijv. </a:t>
            </a:r>
            <a:r>
              <a:rPr lang="nl-NL" dirty="0" err="1"/>
              <a:t>Nearpod</a:t>
            </a:r>
            <a:r>
              <a:rPr lang="nl-NL" dirty="0"/>
              <a:t> doen. </a:t>
            </a:r>
          </a:p>
          <a:p>
            <a:endParaRPr lang="nl-NL" dirty="0"/>
          </a:p>
          <a:p>
            <a:r>
              <a:rPr lang="nl-NL" dirty="0"/>
              <a:t>Het laatste leerdoel bespreek je klassikaal. Dus dit behandel je met de klas en hierin geef je mensen de beurt </a:t>
            </a:r>
          </a:p>
          <a:p>
            <a:endParaRPr lang="nl-NL" dirty="0"/>
          </a:p>
          <a:p>
            <a:r>
              <a:rPr lang="nl-NL" dirty="0"/>
              <a:t>Vragen om door te vragen bij de studenten. </a:t>
            </a:r>
          </a:p>
          <a:p>
            <a:pPr lvl="1"/>
            <a:r>
              <a:rPr lang="nl-NL" dirty="0"/>
              <a:t>Wat heb ik geleerd?</a:t>
            </a:r>
          </a:p>
          <a:p>
            <a:pPr lvl="1"/>
            <a:r>
              <a:rPr lang="nl-NL" dirty="0"/>
              <a:t>Hoe heb ik dat geleerd?</a:t>
            </a:r>
          </a:p>
          <a:p>
            <a:pPr lvl="1"/>
            <a:r>
              <a:rPr lang="nl-NL" dirty="0"/>
              <a:t>Wat wil ik nog meer leren?</a:t>
            </a:r>
          </a:p>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19</a:t>
            </a:fld>
            <a:endParaRPr lang="nl-NL"/>
          </a:p>
        </p:txBody>
      </p:sp>
    </p:spTree>
    <p:extLst>
      <p:ext uri="{BB962C8B-B14F-4D97-AF65-F5344CB8AC3E}">
        <p14:creationId xmlns:p14="http://schemas.microsoft.com/office/powerpoint/2010/main" val="318809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4</a:t>
            </a:fld>
            <a:endParaRPr lang="nl-NL"/>
          </a:p>
        </p:txBody>
      </p:sp>
    </p:spTree>
    <p:extLst>
      <p:ext uri="{BB962C8B-B14F-4D97-AF65-F5344CB8AC3E}">
        <p14:creationId xmlns:p14="http://schemas.microsoft.com/office/powerpoint/2010/main" val="174471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stelling is ter introductie van kritisch denken.</a:t>
            </a: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6</a:t>
            </a:fld>
            <a:endParaRPr lang="nl-NL"/>
          </a:p>
        </p:txBody>
      </p:sp>
    </p:spTree>
    <p:extLst>
      <p:ext uri="{BB962C8B-B14F-4D97-AF65-F5344CB8AC3E}">
        <p14:creationId xmlns:p14="http://schemas.microsoft.com/office/powerpoint/2010/main" val="410782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aan de slag met een mind map. Noteer alles wat bij de studenten naar boven komt. Daarnaast kan vragen stellen zoals hieronder weergeven. </a:t>
            </a:r>
          </a:p>
          <a:p>
            <a:endParaRPr lang="nl-NL" dirty="0"/>
          </a:p>
          <a:p>
            <a:r>
              <a:rPr lang="nl-NL" b="1" dirty="0"/>
              <a:t>Docent stel bij het opstellen van de </a:t>
            </a:r>
            <a:r>
              <a:rPr lang="nl-NL" b="1" dirty="0" err="1"/>
              <a:t>mindmap</a:t>
            </a:r>
            <a:r>
              <a:rPr lang="nl-NL" b="1" dirty="0"/>
              <a:t> didactische vragen zoals: </a:t>
            </a:r>
          </a:p>
          <a:p>
            <a:r>
              <a:rPr lang="nl-NL" dirty="0"/>
              <a:t>Wat is volgens jullie fake </a:t>
            </a:r>
            <a:r>
              <a:rPr lang="nl-NL" dirty="0" err="1"/>
              <a:t>news</a:t>
            </a:r>
            <a:r>
              <a:rPr lang="nl-NL" dirty="0"/>
              <a:t>?</a:t>
            </a:r>
          </a:p>
          <a:p>
            <a:r>
              <a:rPr lang="nl-NL" dirty="0"/>
              <a:t>Waarom maken mensen fake </a:t>
            </a:r>
            <a:r>
              <a:rPr lang="nl-NL" dirty="0" err="1"/>
              <a:t>news</a:t>
            </a:r>
            <a:r>
              <a:rPr lang="nl-NL" dirty="0"/>
              <a:t>?</a:t>
            </a:r>
          </a:p>
          <a:p>
            <a:r>
              <a:rPr lang="nl-NL" dirty="0"/>
              <a:t>Hoe wordt fake </a:t>
            </a:r>
            <a:r>
              <a:rPr lang="nl-NL" dirty="0" err="1"/>
              <a:t>news</a:t>
            </a:r>
            <a:r>
              <a:rPr lang="nl-NL" dirty="0"/>
              <a:t> verspreid?</a:t>
            </a:r>
          </a:p>
          <a:p>
            <a:r>
              <a:rPr lang="nl-NL" dirty="0"/>
              <a:t>Hoe lang bestaat fake </a:t>
            </a:r>
            <a:r>
              <a:rPr lang="nl-NL" dirty="0" err="1"/>
              <a:t>news</a:t>
            </a:r>
            <a:r>
              <a:rPr lang="nl-NL" dirty="0"/>
              <a:t> al?</a:t>
            </a:r>
          </a:p>
          <a:p>
            <a:r>
              <a:rPr lang="nl-NL" dirty="0"/>
              <a:t>Wat is </a:t>
            </a:r>
            <a:r>
              <a:rPr lang="nl-NL" dirty="0" err="1"/>
              <a:t>deep</a:t>
            </a:r>
            <a:r>
              <a:rPr lang="nl-NL" dirty="0"/>
              <a:t> fake?</a:t>
            </a:r>
          </a:p>
          <a:p>
            <a:r>
              <a:rPr lang="nl-NL" dirty="0"/>
              <a:t>Wat zijn de gevolgen van nepnieuws?</a:t>
            </a:r>
          </a:p>
          <a:p>
            <a:r>
              <a:rPr lang="nl-NL" dirty="0"/>
              <a:t>Weke invloed zou fake </a:t>
            </a:r>
            <a:r>
              <a:rPr lang="nl-NL" dirty="0" err="1"/>
              <a:t>news</a:t>
            </a:r>
            <a:r>
              <a:rPr lang="nl-NL" dirty="0"/>
              <a:t> kunnen hebben op jouw online identiteit?</a:t>
            </a:r>
          </a:p>
          <a:p>
            <a:r>
              <a:rPr lang="nl-NL" dirty="0"/>
              <a:t>Wat denk jij, neemt de verspreiding van de komende jaren toe?</a:t>
            </a:r>
          </a:p>
          <a:p>
            <a:endParaRPr lang="nl-NL" b="1"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7</a:t>
            </a:fld>
            <a:endParaRPr lang="nl-NL"/>
          </a:p>
        </p:txBody>
      </p:sp>
    </p:spTree>
    <p:extLst>
      <p:ext uri="{BB962C8B-B14F-4D97-AF65-F5344CB8AC3E}">
        <p14:creationId xmlns:p14="http://schemas.microsoft.com/office/powerpoint/2010/main" val="116037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Allereerst is er een belangrijk verschil tussen misinformatie en desinformatie. Misinformatie is informatie die feitelijk niet klopt of incompleet is, maar waarbij dat niet expres ging. Als een journalist per ongeluk schrijft dat sprake is van 21 doden, terwijl dat er feitelijk 12 zijn, dan is dat misinformatie. De informatie klopt niet, maar de journalist probeerde niet bewust te misleiden. Misinformatie is geen nepnieuws.</a:t>
            </a:r>
          </a:p>
          <a:p>
            <a:r>
              <a:rPr lang="nl-NL" sz="1200" b="0" i="0" kern="1200" dirty="0">
                <a:solidFill>
                  <a:schemeClr val="tx1"/>
                </a:solidFill>
                <a:effectLst/>
                <a:latin typeface="+mn-lt"/>
                <a:ea typeface="+mn-ea"/>
                <a:cs typeface="+mn-cs"/>
              </a:rPr>
              <a:t>Desinformatie daarentegen is wel bewust opgesteld om te misleiden. Nepnieuwsberichten zijn nieuwsberichten die bewust en aantoonbaar onwaar zijn én de lezer kunnen misleiden. Omdat deze berichten u willen misleiden is het belangrijk deze te herkennen</a:t>
            </a:r>
          </a:p>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8</a:t>
            </a:fld>
            <a:endParaRPr lang="nl-NL"/>
          </a:p>
        </p:txBody>
      </p:sp>
    </p:spTree>
    <p:extLst>
      <p:ext uri="{BB962C8B-B14F-4D97-AF65-F5344CB8AC3E}">
        <p14:creationId xmlns:p14="http://schemas.microsoft.com/office/powerpoint/2010/main" val="102450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b="1" dirty="0"/>
              <a:t>Voeg de benoemde punten toe aan de mind map die al eerder gemaakt is. Zo heb je het ook visueel voor de studenten. </a:t>
            </a:r>
          </a:p>
          <a:p>
            <a:endParaRPr lang="nl-NL" sz="1600" b="1" dirty="0"/>
          </a:p>
          <a:p>
            <a:r>
              <a:rPr lang="nl-NL" sz="1600" b="1" dirty="0"/>
              <a:t>Fake </a:t>
            </a:r>
            <a:r>
              <a:rPr lang="nl-NL" sz="1600" b="1" dirty="0" err="1"/>
              <a:t>news</a:t>
            </a:r>
            <a:r>
              <a:rPr lang="nl-NL" sz="1600" b="1" dirty="0"/>
              <a:t> = nepnieuws</a:t>
            </a:r>
          </a:p>
          <a:p>
            <a:r>
              <a:rPr lang="nl-NL" dirty="0"/>
              <a:t>Informatie die bewust misleidend of onjuist, verpakt als nieuwsbericht.</a:t>
            </a:r>
          </a:p>
          <a:p>
            <a:r>
              <a:rPr lang="nl-NL" dirty="0"/>
              <a:t>Wordt gemaakt om grappig te zijn, om aandacht te krijgen, om meningen te </a:t>
            </a:r>
            <a:r>
              <a:rPr lang="nl-NL" dirty="0" err="1"/>
              <a:t>beinvloeden</a:t>
            </a:r>
            <a:r>
              <a:rPr lang="nl-NL" dirty="0"/>
              <a:t>, om geld te verdienen. </a:t>
            </a:r>
          </a:p>
          <a:p>
            <a:r>
              <a:rPr lang="nl-NL" dirty="0"/>
              <a:t>Het bestaat duizenden jaren, maar wordt sneller verspreid dan vroegen. </a:t>
            </a:r>
          </a:p>
          <a:p>
            <a:r>
              <a:rPr lang="nl-NL" dirty="0"/>
              <a:t>Het wordt onder andere verspreid op de sociale media</a:t>
            </a:r>
          </a:p>
          <a:p>
            <a:r>
              <a:rPr lang="nl-NL" dirty="0"/>
              <a:t>Gevolgen: je weet niet meer wie je kan geloven, je kan dingen geloven die niet kloppen waardoor het lastiger is om een mening te vormen. </a:t>
            </a: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9</a:t>
            </a:fld>
            <a:endParaRPr lang="nl-NL"/>
          </a:p>
        </p:txBody>
      </p:sp>
    </p:spTree>
    <p:extLst>
      <p:ext uri="{BB962C8B-B14F-4D97-AF65-F5344CB8AC3E}">
        <p14:creationId xmlns:p14="http://schemas.microsoft.com/office/powerpoint/2010/main" val="339659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sng" kern="1200" dirty="0">
                <a:solidFill>
                  <a:schemeClr val="tx1"/>
                </a:solidFill>
                <a:effectLst/>
                <a:latin typeface="+mn-lt"/>
                <a:ea typeface="+mn-ea"/>
                <a:cs typeface="+mn-cs"/>
              </a:rPr>
              <a:t>Informatie voor de docent:</a:t>
            </a:r>
          </a:p>
          <a:p>
            <a:pPr fontAlgn="base"/>
            <a:r>
              <a:rPr lang="nl-NL" sz="1200" b="1" i="0" kern="1200" dirty="0">
                <a:solidFill>
                  <a:schemeClr val="tx1"/>
                </a:solidFill>
                <a:effectLst/>
                <a:latin typeface="+mn-lt"/>
                <a:ea typeface="+mn-ea"/>
                <a:cs typeface="+mn-cs"/>
              </a:rPr>
              <a:t>1: HO!</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Voel je hevige emoties of verbazing bij het lezen van een bericht of de sterke behoefte het te delen? Stop. Druk op pauze en pas de volgende vaardigheden toe.</a:t>
            </a:r>
          </a:p>
          <a:p>
            <a:pPr fontAlgn="base"/>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1" i="0" kern="1200" dirty="0">
                <a:solidFill>
                  <a:schemeClr val="tx1"/>
                </a:solidFill>
                <a:effectLst/>
                <a:latin typeface="+mn-lt"/>
                <a:ea typeface="+mn-ea"/>
                <a:cs typeface="+mn-cs"/>
              </a:rPr>
              <a:t>2: ANALYSEER DE BRON</a:t>
            </a:r>
            <a:endParaRPr lang="nl-NL" sz="1200" b="0" i="0" kern="1200" dirty="0">
              <a:solidFill>
                <a:schemeClr val="tx1"/>
              </a:solidFill>
              <a:effectLst/>
              <a:latin typeface="+mn-lt"/>
              <a:ea typeface="+mn-ea"/>
              <a:cs typeface="+mn-cs"/>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3"/>
              </a:rPr>
              <a:t>Zweven</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Bekijk wie het bericht deelt door simpelweg met je muis over de foto van de bron te zweven (desktop) of op de foto te klikken (telefoon). Stel jezelf hierbij twee vragen:</a:t>
            </a:r>
          </a:p>
          <a:p>
            <a:pPr fontAlgn="base"/>
            <a:r>
              <a:rPr lang="nl-NL" sz="1200" b="1" i="0" kern="1200" dirty="0">
                <a:solidFill>
                  <a:schemeClr val="tx1"/>
                </a:solidFill>
                <a:effectLst/>
                <a:latin typeface="+mn-lt"/>
                <a:ea typeface="+mn-ea"/>
                <a:cs typeface="+mn-cs"/>
              </a:rPr>
              <a:t>1 </a:t>
            </a:r>
            <a:r>
              <a:rPr lang="nl-NL" sz="1200" b="0" i="0" kern="1200" dirty="0">
                <a:solidFill>
                  <a:schemeClr val="tx1"/>
                </a:solidFill>
                <a:effectLst/>
                <a:latin typeface="+mn-lt"/>
                <a:ea typeface="+mn-ea"/>
                <a:cs typeface="+mn-cs"/>
              </a:rPr>
              <a:t>Is deze bron wie/wat ik verwachtte?</a:t>
            </a:r>
            <a:br>
              <a:rPr lang="nl-NL" sz="1200" b="0" i="0"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2</a:t>
            </a:r>
            <a:r>
              <a:rPr lang="nl-NL" sz="1200" b="0" i="0" kern="1200" dirty="0">
                <a:solidFill>
                  <a:schemeClr val="tx1"/>
                </a:solidFill>
                <a:effectLst/>
                <a:latin typeface="+mn-lt"/>
                <a:ea typeface="+mn-ea"/>
                <a:cs typeface="+mn-cs"/>
              </a:rPr>
              <a:t> Is deze bron betrouwbaar genoeg om het bericht te delen zonder verdere controle?</a:t>
            </a:r>
          </a:p>
          <a:p>
            <a:pPr fontAlgn="base"/>
            <a:r>
              <a:rPr lang="nl-NL" sz="1200" b="0" i="0" kern="1200" dirty="0">
                <a:solidFill>
                  <a:schemeClr val="tx1"/>
                </a:solidFill>
                <a:effectLst/>
                <a:latin typeface="+mn-lt"/>
                <a:ea typeface="+mn-ea"/>
                <a:cs typeface="+mn-cs"/>
              </a:rPr>
              <a:t>Caulfield benadrukt dat het </a:t>
            </a:r>
            <a:r>
              <a:rPr lang="nl-NL" sz="1200" b="0" i="0" kern="1200" dirty="0" err="1">
                <a:solidFill>
                  <a:schemeClr val="tx1"/>
                </a:solidFill>
                <a:effectLst/>
                <a:latin typeface="+mn-lt"/>
                <a:ea typeface="+mn-ea"/>
                <a:cs typeface="+mn-cs"/>
              </a:rPr>
              <a:t>het</a:t>
            </a:r>
            <a:r>
              <a:rPr lang="nl-NL" sz="1200" b="0" i="0" kern="1200" dirty="0">
                <a:solidFill>
                  <a:schemeClr val="tx1"/>
                </a:solidFill>
                <a:effectLst/>
                <a:latin typeface="+mn-lt"/>
                <a:ea typeface="+mn-ea"/>
                <a:cs typeface="+mn-cs"/>
              </a:rPr>
              <a:t> best is ALTIJD even te bekijken wie een bericht heeft geplaatst voor het te delen, ook als je geen nepnieuws vermoedt.</a:t>
            </a: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4"/>
              </a:rPr>
              <a:t>Gebruik Wikipedia</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De meeste grote publicaties hebben een Wikipedia-pagina (als niet in het Nederlands, dan wel in het Engels). Om uit te zoeken waar een bericht precies vandaan komt als je de bron niet herkent, kopieer en plak de link in je browser en type ‘Wikipedia’ ernaast om de Wikipedia-pagina te vinden. Vind je geen Wikipedia-pagina? Dat kan een teken zijn dat de bron niet betrouwbaar is.</a:t>
            </a: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Is er wel een Wikipedia-pagina, stel jezelf dan de volgende vragen terwijl je die globaal doorleest:</a:t>
            </a:r>
          </a:p>
          <a:p>
            <a:pPr fontAlgn="base"/>
            <a:r>
              <a:rPr lang="nl-NL" sz="1200" b="1" i="0" kern="1200" dirty="0">
                <a:solidFill>
                  <a:schemeClr val="tx1"/>
                </a:solidFill>
                <a:effectLst/>
                <a:latin typeface="+mn-lt"/>
                <a:ea typeface="+mn-ea"/>
                <a:cs typeface="+mn-cs"/>
              </a:rPr>
              <a:t>1</a:t>
            </a:r>
            <a:r>
              <a:rPr lang="nl-NL" sz="1200" b="0" i="0" kern="1200" dirty="0">
                <a:solidFill>
                  <a:schemeClr val="tx1"/>
                </a:solidFill>
                <a:effectLst/>
                <a:latin typeface="+mn-lt"/>
                <a:ea typeface="+mn-ea"/>
                <a:cs typeface="+mn-cs"/>
              </a:rPr>
              <a:t> Is deze bron wat ik verwachtte?</a:t>
            </a:r>
            <a:br>
              <a:rPr lang="nl-NL" sz="1200" b="0" i="0"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2</a:t>
            </a:r>
            <a:r>
              <a:rPr lang="nl-NL" sz="1200" b="0" i="0" kern="1200" dirty="0">
                <a:solidFill>
                  <a:schemeClr val="tx1"/>
                </a:solidFill>
                <a:effectLst/>
                <a:latin typeface="+mn-lt"/>
                <a:ea typeface="+mn-ea"/>
                <a:cs typeface="+mn-cs"/>
              </a:rPr>
              <a:t> Is er iets dat deze bron onbetrouwbaar maakt?</a:t>
            </a:r>
            <a:br>
              <a:rPr lang="nl-NL" sz="1200" b="0" i="0"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3 </a:t>
            </a:r>
            <a:r>
              <a:rPr lang="nl-NL" sz="1200" b="0" i="0" kern="1200" dirty="0">
                <a:solidFill>
                  <a:schemeClr val="tx1"/>
                </a:solidFill>
                <a:effectLst/>
                <a:latin typeface="+mn-lt"/>
                <a:ea typeface="+mn-ea"/>
                <a:cs typeface="+mn-cs"/>
              </a:rPr>
              <a:t>Heeft deze bron de expertise en/of middelen om (primair) onderzoek te doen naar het onderwerp van het bericht?</a:t>
            </a:r>
          </a:p>
          <a:p>
            <a:pPr fontAlgn="base"/>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1" i="0" kern="1200" dirty="0">
                <a:solidFill>
                  <a:schemeClr val="tx1"/>
                </a:solidFill>
                <a:effectLst/>
                <a:latin typeface="+mn-lt"/>
                <a:ea typeface="+mn-ea"/>
                <a:cs typeface="+mn-cs"/>
              </a:rPr>
              <a:t>3: LOKALISEER BETERE BERICHTGEVING</a:t>
            </a:r>
            <a:endParaRPr lang="nl-NL" sz="1200" b="0" i="0" kern="1200" dirty="0">
              <a:solidFill>
                <a:schemeClr val="tx1"/>
              </a:solidFill>
              <a:effectLst/>
              <a:latin typeface="+mn-lt"/>
              <a:ea typeface="+mn-ea"/>
              <a:cs typeface="+mn-cs"/>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5"/>
              </a:rPr>
              <a:t>Nieuws zoeken en vergelijken</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Vertrouw je de bron van een bericht niet? Zoek het onderwerp met eventueel een paar steekwoorden op in een zoekmachine (bijvoorbeeld Google) en onderzoek of andere nieuwsmedia hetzelfde melden. Volgens Caulfield is vaak een betrouwbaarder bron beschikbaar die het bericht ook deelt. Dat kunnen twee soorten bronnen zijn: </a:t>
            </a:r>
            <a:r>
              <a:rPr lang="nl-NL" sz="1200" b="0" i="1" kern="1200" dirty="0">
                <a:solidFill>
                  <a:schemeClr val="tx1"/>
                </a:solidFill>
                <a:effectLst/>
                <a:latin typeface="+mn-lt"/>
                <a:ea typeface="+mn-ea"/>
                <a:cs typeface="+mn-cs"/>
              </a:rPr>
              <a:t>betere</a:t>
            </a:r>
            <a:r>
              <a:rPr lang="nl-NL" sz="1200" b="0" i="0" kern="1200" dirty="0">
                <a:solidFill>
                  <a:schemeClr val="tx1"/>
                </a:solidFill>
                <a:effectLst/>
                <a:latin typeface="+mn-lt"/>
                <a:ea typeface="+mn-ea"/>
                <a:cs typeface="+mn-cs"/>
              </a:rPr>
              <a:t> bronnen (bijvoorbeeld van erkende nieuwsmedia als de NOS of het NRC) of zelfs de </a:t>
            </a:r>
            <a:r>
              <a:rPr lang="nl-NL" sz="1200" b="0" i="1" kern="1200" dirty="0">
                <a:solidFill>
                  <a:schemeClr val="tx1"/>
                </a:solidFill>
                <a:effectLst/>
                <a:latin typeface="+mn-lt"/>
                <a:ea typeface="+mn-ea"/>
                <a:cs typeface="+mn-cs"/>
              </a:rPr>
              <a:t>originele </a:t>
            </a:r>
            <a:r>
              <a:rPr lang="nl-NL" sz="1200" b="0" i="0" kern="1200" dirty="0">
                <a:solidFill>
                  <a:schemeClr val="tx1"/>
                </a:solidFill>
                <a:effectLst/>
                <a:latin typeface="+mn-lt"/>
                <a:ea typeface="+mn-ea"/>
                <a:cs typeface="+mn-cs"/>
              </a:rPr>
              <a:t>bron.</a:t>
            </a: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Kies er in dat geval voor om de betere of originele bron op sociale media te delen in plaats van het initiële bericht. Af en toe vind je zelfs een compleet </a:t>
            </a:r>
            <a:r>
              <a:rPr lang="nl-NL" sz="1200" b="0" i="0" kern="1200" dirty="0" err="1">
                <a:solidFill>
                  <a:schemeClr val="tx1"/>
                </a:solidFill>
                <a:effectLst/>
                <a:latin typeface="+mn-lt"/>
                <a:ea typeface="+mn-ea"/>
                <a:cs typeface="+mn-cs"/>
              </a:rPr>
              <a:t>factcheckbericht</a:t>
            </a:r>
            <a:r>
              <a:rPr lang="nl-NL" sz="1200" b="0" i="0" kern="1200" dirty="0">
                <a:solidFill>
                  <a:schemeClr val="tx1"/>
                </a:solidFill>
                <a:effectLst/>
                <a:latin typeface="+mn-lt"/>
                <a:ea typeface="+mn-ea"/>
                <a:cs typeface="+mn-cs"/>
              </a:rPr>
              <a:t> over het onderwerp, vooral als het een controversiële en/of dubieuze bewering bevat.</a:t>
            </a: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Vind je geen andere bronnen die dit bericht delen, dan betekent dat doorgaans niet veel goeds.</a:t>
            </a: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Op afbeelding zoeken</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Alhoewel op de SIFT-website nog geen informatie over </a:t>
            </a:r>
            <a:r>
              <a:rPr lang="nl-NL" sz="1200" b="0" i="1" kern="1200" dirty="0">
                <a:solidFill>
                  <a:schemeClr val="tx1"/>
                </a:solidFill>
                <a:effectLst/>
                <a:latin typeface="+mn-lt"/>
                <a:ea typeface="+mn-ea"/>
                <a:cs typeface="+mn-cs"/>
              </a:rPr>
              <a:t>reverse image search </a:t>
            </a:r>
            <a:r>
              <a:rPr lang="nl-NL" sz="1200" b="0" i="0" kern="1200" dirty="0">
                <a:solidFill>
                  <a:schemeClr val="tx1"/>
                </a:solidFill>
                <a:effectLst/>
                <a:latin typeface="+mn-lt"/>
                <a:ea typeface="+mn-ea"/>
                <a:cs typeface="+mn-cs"/>
              </a:rPr>
              <a:t>staat (‘</a:t>
            </a:r>
            <a:r>
              <a:rPr lang="nl-NL" sz="1200" b="0" i="0" kern="1200" dirty="0" err="1">
                <a:solidFill>
                  <a:schemeClr val="tx1"/>
                </a:solidFill>
                <a:effectLst/>
                <a:latin typeface="+mn-lt"/>
                <a:ea typeface="+mn-ea"/>
                <a:cs typeface="+mn-cs"/>
              </a:rPr>
              <a:t>coming</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soon</a:t>
            </a:r>
            <a:r>
              <a:rPr lang="nl-NL" sz="1200" b="0" i="0" kern="1200" dirty="0">
                <a:solidFill>
                  <a:schemeClr val="tx1"/>
                </a:solidFill>
                <a:effectLst/>
                <a:latin typeface="+mn-lt"/>
                <a:ea typeface="+mn-ea"/>
                <a:cs typeface="+mn-cs"/>
              </a:rPr>
              <a:t>’, aldus de site), heeft Nieuwscheckers hierover al het nodige gepubliceerd. </a:t>
            </a:r>
            <a:r>
              <a:rPr lang="nl-NL" sz="1200" b="0" i="0" u="none" strike="noStrike" kern="1200" dirty="0">
                <a:solidFill>
                  <a:schemeClr val="tx1"/>
                </a:solidFill>
                <a:effectLst/>
                <a:latin typeface="+mn-lt"/>
                <a:ea typeface="+mn-ea"/>
                <a:cs typeface="+mn-cs"/>
                <a:hlinkClick r:id="rId6"/>
              </a:rPr>
              <a:t>Op deze website</a:t>
            </a:r>
            <a:r>
              <a:rPr lang="nl-NL" sz="1200" b="0" i="0" kern="1200" dirty="0">
                <a:solidFill>
                  <a:schemeClr val="tx1"/>
                </a:solidFill>
                <a:effectLst/>
                <a:latin typeface="+mn-lt"/>
                <a:ea typeface="+mn-ea"/>
                <a:cs typeface="+mn-cs"/>
              </a:rPr>
              <a:t> legt Nieuwschecker Peter Burger stap voor stap uit hoe je foto’s kunt checken met behulp van een online zoekmachine zoals </a:t>
            </a:r>
            <a:r>
              <a:rPr lang="nl-NL" sz="1200" b="0" i="0" u="none" strike="noStrike" kern="1200" dirty="0">
                <a:solidFill>
                  <a:schemeClr val="tx1"/>
                </a:solidFill>
                <a:effectLst/>
                <a:latin typeface="+mn-lt"/>
                <a:ea typeface="+mn-ea"/>
                <a:cs typeface="+mn-cs"/>
                <a:hlinkClick r:id="rId7"/>
              </a:rPr>
              <a:t>Google Afbeeldingen</a:t>
            </a:r>
            <a:r>
              <a:rPr lang="nl-NL" sz="1200" b="0" i="0" kern="1200" dirty="0">
                <a:solidFill>
                  <a:schemeClr val="tx1"/>
                </a:solidFill>
                <a:effectLst/>
                <a:latin typeface="+mn-lt"/>
                <a:ea typeface="+mn-ea"/>
                <a:cs typeface="+mn-cs"/>
              </a:rPr>
              <a:t> of </a:t>
            </a:r>
            <a:r>
              <a:rPr lang="nl-NL" sz="1200" b="0" i="0" u="none" strike="noStrike" kern="1200" dirty="0" err="1">
                <a:solidFill>
                  <a:schemeClr val="tx1"/>
                </a:solidFill>
                <a:effectLst/>
                <a:latin typeface="+mn-lt"/>
                <a:ea typeface="+mn-ea"/>
                <a:cs typeface="+mn-cs"/>
                <a:hlinkClick r:id="rId8"/>
              </a:rPr>
              <a:t>TinEye</a:t>
            </a:r>
            <a:r>
              <a:rPr lang="nl-NL" sz="1200" b="0" i="0" kern="1200" dirty="0">
                <a:solidFill>
                  <a:schemeClr val="tx1"/>
                </a:solidFill>
                <a:effectLst/>
                <a:latin typeface="+mn-lt"/>
                <a:ea typeface="+mn-ea"/>
                <a:cs typeface="+mn-cs"/>
              </a:rPr>
              <a:t>. In het filmpje hieronder doen we het je voor.</a:t>
            </a: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1" i="0" kern="1200" dirty="0">
                <a:solidFill>
                  <a:schemeClr val="tx1"/>
                </a:solidFill>
                <a:effectLst/>
                <a:latin typeface="+mn-lt"/>
                <a:ea typeface="+mn-ea"/>
                <a:cs typeface="+mn-cs"/>
              </a:rPr>
              <a:t>4: TRACEER ORIGINELE CONTEXT</a:t>
            </a:r>
            <a:endParaRPr lang="nl-NL" sz="1200" b="0" i="0" kern="1200" dirty="0">
              <a:solidFill>
                <a:schemeClr val="tx1"/>
              </a:solidFill>
              <a:effectLst/>
              <a:latin typeface="+mn-lt"/>
              <a:ea typeface="+mn-ea"/>
              <a:cs typeface="+mn-cs"/>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9"/>
              </a:rPr>
              <a:t>Controleer de datum</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Context is belangrijk bij het verifiëren van berichten. De datum waarop het artikel is gepubliceerd is een centraal onderdeel van die context: als het bericht niet recent is, kan de informatie verouderd zijn. Kun je de publicatiedatum niet vinden, deel het bericht dan liever niet.</a:t>
            </a: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10"/>
              </a:rPr>
              <a:t>Klik door en vind</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Caulfield noemt een van de meest voorkomende en gevaarlijke concepten bij het verspreiden van mis- en desinformatie: </a:t>
            </a:r>
            <a:r>
              <a:rPr lang="nl-NL" sz="1200" b="0" i="1" kern="1200" dirty="0" err="1">
                <a:solidFill>
                  <a:schemeClr val="tx1"/>
                </a:solidFill>
                <a:effectLst/>
                <a:latin typeface="+mn-lt"/>
                <a:ea typeface="+mn-ea"/>
                <a:cs typeface="+mn-cs"/>
              </a:rPr>
              <a:t>false</a:t>
            </a:r>
            <a:r>
              <a:rPr lang="nl-NL" sz="1200" b="0" i="1" kern="1200" dirty="0">
                <a:solidFill>
                  <a:schemeClr val="tx1"/>
                </a:solidFill>
                <a:effectLst/>
                <a:latin typeface="+mn-lt"/>
                <a:ea typeface="+mn-ea"/>
                <a:cs typeface="+mn-cs"/>
              </a:rPr>
              <a:t> framing.</a:t>
            </a:r>
            <a:r>
              <a:rPr lang="nl-NL" sz="1200" b="0" i="0" kern="1200" dirty="0">
                <a:solidFill>
                  <a:schemeClr val="tx1"/>
                </a:solidFill>
                <a:effectLst/>
                <a:latin typeface="+mn-lt"/>
                <a:ea typeface="+mn-ea"/>
                <a:cs typeface="+mn-cs"/>
              </a:rPr>
              <a:t> Dit zijn berichten die zo zijn samengevat, dat de implicaties en conclusie totaal anders zijn dan in de originele, vaak degelijke bron.</a:t>
            </a:r>
          </a:p>
          <a:p>
            <a:pPr fontAlgn="base"/>
            <a:r>
              <a:rPr lang="nl-NL" sz="1200" b="0" i="0" kern="1200" dirty="0">
                <a:solidFill>
                  <a:schemeClr val="tx1"/>
                </a:solidFill>
                <a:effectLst/>
                <a:latin typeface="+mn-lt"/>
                <a:ea typeface="+mn-ea"/>
                <a:cs typeface="+mn-cs"/>
              </a:rPr>
              <a:t>Klik daarom altijd door naar het artikel dat iemand heeft gedeeld in zijn </a:t>
            </a:r>
            <a:r>
              <a:rPr lang="nl-NL" sz="1200" b="0" i="0" kern="1200" dirty="0" err="1">
                <a:solidFill>
                  <a:schemeClr val="tx1"/>
                </a:solidFill>
                <a:effectLst/>
                <a:latin typeface="+mn-lt"/>
                <a:ea typeface="+mn-ea"/>
                <a:cs typeface="+mn-cs"/>
              </a:rPr>
              <a:t>socialmediabericht</a:t>
            </a:r>
            <a:r>
              <a:rPr lang="nl-NL" sz="1200" b="0" i="0" kern="1200" dirty="0">
                <a:solidFill>
                  <a:schemeClr val="tx1"/>
                </a:solidFill>
                <a:effectLst/>
                <a:latin typeface="+mn-lt"/>
                <a:ea typeface="+mn-ea"/>
                <a:cs typeface="+mn-cs"/>
              </a:rPr>
              <a:t> en zoek op de artikelpagina naar relevante woorden. Vind je deze in een context die overeenkomt met die uit het bericht van de deler? Dan is er wellicht niets aan de hand. Vind je de zoektermen niet, lees dan het hele bericht ter controle.</a:t>
            </a:r>
          </a:p>
          <a:p>
            <a:br>
              <a:rPr lang="nl-NL" dirty="0"/>
            </a:br>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10</a:t>
            </a:fld>
            <a:endParaRPr lang="nl-NL"/>
          </a:p>
        </p:txBody>
      </p:sp>
    </p:spTree>
    <p:extLst>
      <p:ext uri="{BB962C8B-B14F-4D97-AF65-F5344CB8AC3E}">
        <p14:creationId xmlns:p14="http://schemas.microsoft.com/office/powerpoint/2010/main" val="399157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denk je dat het echt op nep is?</a:t>
            </a:r>
          </a:p>
          <a:p>
            <a:r>
              <a:rPr lang="nl-NL" dirty="0"/>
              <a:t>Doorvragen naar wat de studenten zeggen = goed luisteren</a:t>
            </a: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11</a:t>
            </a:fld>
            <a:endParaRPr lang="nl-NL"/>
          </a:p>
        </p:txBody>
      </p:sp>
    </p:spTree>
    <p:extLst>
      <p:ext uri="{BB962C8B-B14F-4D97-AF65-F5344CB8AC3E}">
        <p14:creationId xmlns:p14="http://schemas.microsoft.com/office/powerpoint/2010/main" val="418855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12</a:t>
            </a:fld>
            <a:endParaRPr lang="nl-NL"/>
          </a:p>
        </p:txBody>
      </p:sp>
    </p:spTree>
    <p:extLst>
      <p:ext uri="{BB962C8B-B14F-4D97-AF65-F5344CB8AC3E}">
        <p14:creationId xmlns:p14="http://schemas.microsoft.com/office/powerpoint/2010/main" val="373959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jXfo0Wq_2K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ichfaceisreal.com/index.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rationaleonline.com/"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creativecommons.org/licenses/by-nc/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youtu.be/XyKVoLGY19I"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333010-562B-4FBD-AD2D-A285B6734FE9}"/>
              </a:ext>
            </a:extLst>
          </p:cNvPr>
          <p:cNvSpPr/>
          <p:nvPr/>
        </p:nvSpPr>
        <p:spPr>
          <a:xfrm>
            <a:off x="-2" y="0"/>
            <a:ext cx="519715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0D11526-99EB-4D2A-B304-96034E2F1EAA}"/>
              </a:ext>
            </a:extLst>
          </p:cNvPr>
          <p:cNvSpPr>
            <a:spLocks noGrp="1"/>
          </p:cNvSpPr>
          <p:nvPr>
            <p:ph type="ctrTitle"/>
          </p:nvPr>
        </p:nvSpPr>
        <p:spPr>
          <a:xfrm>
            <a:off x="253632" y="836427"/>
            <a:ext cx="3685070" cy="3255264"/>
          </a:xfrm>
        </p:spPr>
        <p:txBody>
          <a:bodyPr>
            <a:normAutofit/>
          </a:bodyPr>
          <a:lstStyle/>
          <a:p>
            <a:r>
              <a:rPr lang="nl-NL" sz="4400" dirty="0">
                <a:latin typeface="Abadi" panose="020B0604020202020204" pitchFamily="34" charset="0"/>
              </a:rPr>
              <a:t>FAKE &amp; DEEP FAKE NEWS</a:t>
            </a:r>
            <a:br>
              <a:rPr lang="nl-NL" sz="4400" dirty="0">
                <a:latin typeface="Abadi" panose="020B0604020202020204" pitchFamily="34" charset="0"/>
              </a:rPr>
            </a:br>
            <a:endParaRPr lang="nl-NL" sz="4400" dirty="0"/>
          </a:p>
        </p:txBody>
      </p:sp>
      <p:sp>
        <p:nvSpPr>
          <p:cNvPr id="3" name="Ondertitel 2">
            <a:extLst>
              <a:ext uri="{FF2B5EF4-FFF2-40B4-BE49-F238E27FC236}">
                <a16:creationId xmlns:a16="http://schemas.microsoft.com/office/drawing/2014/main" id="{9CB1D8BA-9CCA-4575-ADEC-D6E2A3D3555C}"/>
              </a:ext>
            </a:extLst>
          </p:cNvPr>
          <p:cNvSpPr>
            <a:spLocks noGrp="1"/>
          </p:cNvSpPr>
          <p:nvPr>
            <p:ph type="subTitle" idx="1"/>
          </p:nvPr>
        </p:nvSpPr>
        <p:spPr>
          <a:xfrm>
            <a:off x="354745" y="4516519"/>
            <a:ext cx="3685069" cy="411599"/>
          </a:xfrm>
        </p:spPr>
        <p:txBody>
          <a:bodyPr>
            <a:normAutofit/>
          </a:bodyPr>
          <a:lstStyle/>
          <a:p>
            <a:r>
              <a:rPr lang="nl-NL" b="1" dirty="0"/>
              <a:t> Mediawijsheid</a:t>
            </a:r>
          </a:p>
          <a:p>
            <a:endParaRPr lang="nl-NL" dirty="0"/>
          </a:p>
        </p:txBody>
      </p:sp>
      <p:pic>
        <p:nvPicPr>
          <p:cNvPr id="1028" name="Picture 4" descr="Samenzweringstheorieën en 'Fake News' [Column] | Tim Bouwhuis">
            <a:extLst>
              <a:ext uri="{FF2B5EF4-FFF2-40B4-BE49-F238E27FC236}">
                <a16:creationId xmlns:a16="http://schemas.microsoft.com/office/drawing/2014/main" id="{1B3C054D-C2D0-4D56-88CC-7EC83F856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927" y="0"/>
            <a:ext cx="8496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Shape&#10;&#10;Description automatically generated with medium confidence">
            <a:extLst>
              <a:ext uri="{FF2B5EF4-FFF2-40B4-BE49-F238E27FC236}">
                <a16:creationId xmlns:a16="http://schemas.microsoft.com/office/drawing/2014/main" id="{6A939BA1-4221-F501-4EDB-E7FED27B8CBB}"/>
              </a:ext>
            </a:extLst>
          </p:cNvPr>
          <p:cNvPicPr>
            <a:picLocks noChangeAspect="1"/>
          </p:cNvPicPr>
          <p:nvPr/>
        </p:nvPicPr>
        <p:blipFill>
          <a:blip r:embed="rId4"/>
          <a:stretch>
            <a:fillRect/>
          </a:stretch>
        </p:blipFill>
        <p:spPr>
          <a:xfrm>
            <a:off x="962356" y="6136083"/>
            <a:ext cx="3169802" cy="533295"/>
          </a:xfrm>
          <a:prstGeom prst="rect">
            <a:avLst/>
          </a:prstGeom>
        </p:spPr>
      </p:pic>
    </p:spTree>
    <p:extLst>
      <p:ext uri="{BB962C8B-B14F-4D97-AF65-F5344CB8AC3E}">
        <p14:creationId xmlns:p14="http://schemas.microsoft.com/office/powerpoint/2010/main" val="7276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06BAD-0065-4964-9C17-1D0EB7C56D94}"/>
              </a:ext>
            </a:extLst>
          </p:cNvPr>
          <p:cNvSpPr>
            <a:spLocks noGrp="1"/>
          </p:cNvSpPr>
          <p:nvPr>
            <p:ph type="title"/>
          </p:nvPr>
        </p:nvSpPr>
        <p:spPr>
          <a:xfrm>
            <a:off x="242596" y="1123836"/>
            <a:ext cx="2947482" cy="4601183"/>
          </a:xfrm>
        </p:spPr>
        <p:txBody>
          <a:bodyPr/>
          <a:lstStyle/>
          <a:p>
            <a:r>
              <a:rPr lang="nl-NL" dirty="0"/>
              <a:t>Nepnieuws herkennen met </a:t>
            </a:r>
            <a:r>
              <a:rPr lang="nl-NL" b="1" u="sng" dirty="0"/>
              <a:t>HALT</a:t>
            </a:r>
          </a:p>
        </p:txBody>
      </p:sp>
      <p:sp>
        <p:nvSpPr>
          <p:cNvPr id="3" name="Tijdelijke aanduiding voor inhoud 2">
            <a:extLst>
              <a:ext uri="{FF2B5EF4-FFF2-40B4-BE49-F238E27FC236}">
                <a16:creationId xmlns:a16="http://schemas.microsoft.com/office/drawing/2014/main" id="{BF60D13C-2D73-4CB1-9DAA-FB0527C03B9E}"/>
              </a:ext>
            </a:extLst>
          </p:cNvPr>
          <p:cNvSpPr>
            <a:spLocks noGrp="1"/>
          </p:cNvSpPr>
          <p:nvPr>
            <p:ph idx="1"/>
          </p:nvPr>
        </p:nvSpPr>
        <p:spPr>
          <a:xfrm>
            <a:off x="3640668" y="764263"/>
            <a:ext cx="7167032" cy="848637"/>
          </a:xfrm>
        </p:spPr>
        <p:txBody>
          <a:bodyPr/>
          <a:lstStyle/>
          <a:p>
            <a:pPr marL="0" indent="0">
              <a:buNone/>
            </a:pPr>
            <a:r>
              <a:rPr lang="nl-NL" dirty="0"/>
              <a:t>TIPS VOOR HET HERKENNEN VAN NEPNIEUWS</a:t>
            </a:r>
          </a:p>
          <a:p>
            <a:pPr marL="0" indent="0">
              <a:buNone/>
            </a:pPr>
            <a:endParaRPr lang="nl-NL" dirty="0"/>
          </a:p>
        </p:txBody>
      </p:sp>
      <p:pic>
        <p:nvPicPr>
          <p:cNvPr id="7" name="Picture 4" descr="Het nieuwe Kasteel | Kasteel.gro | Digitale werkplaats Groningen 2019">
            <a:extLst>
              <a:ext uri="{FF2B5EF4-FFF2-40B4-BE49-F238E27FC236}">
                <a16:creationId xmlns:a16="http://schemas.microsoft.com/office/drawing/2014/main" id="{66604F43-E4A1-4575-9014-9B31A73CE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08313EB3-4494-40DD-A8E8-90BEB2B51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39675449-E3CE-49AC-BED0-887F6E24FEBB}"/>
              </a:ext>
            </a:extLst>
          </p:cNvPr>
          <p:cNvPicPr>
            <a:picLocks noChangeAspect="1"/>
          </p:cNvPicPr>
          <p:nvPr/>
        </p:nvPicPr>
        <p:blipFill>
          <a:blip r:embed="rId5"/>
          <a:stretch>
            <a:fillRect/>
          </a:stretch>
        </p:blipFill>
        <p:spPr>
          <a:xfrm>
            <a:off x="3640667" y="1612899"/>
            <a:ext cx="7464307" cy="944950"/>
          </a:xfrm>
          <a:prstGeom prst="rect">
            <a:avLst/>
          </a:prstGeom>
        </p:spPr>
      </p:pic>
      <p:pic>
        <p:nvPicPr>
          <p:cNvPr id="10" name="Afbeelding 9">
            <a:extLst>
              <a:ext uri="{FF2B5EF4-FFF2-40B4-BE49-F238E27FC236}">
                <a16:creationId xmlns:a16="http://schemas.microsoft.com/office/drawing/2014/main" id="{37A4BF0D-FF12-456D-8D97-B965BA3C233C}"/>
              </a:ext>
            </a:extLst>
          </p:cNvPr>
          <p:cNvPicPr>
            <a:picLocks noChangeAspect="1"/>
          </p:cNvPicPr>
          <p:nvPr/>
        </p:nvPicPr>
        <p:blipFill>
          <a:blip r:embed="rId6"/>
          <a:stretch>
            <a:fillRect/>
          </a:stretch>
        </p:blipFill>
        <p:spPr>
          <a:xfrm>
            <a:off x="3640667" y="2749273"/>
            <a:ext cx="7464307" cy="896037"/>
          </a:xfrm>
          <a:prstGeom prst="rect">
            <a:avLst/>
          </a:prstGeom>
        </p:spPr>
      </p:pic>
      <p:pic>
        <p:nvPicPr>
          <p:cNvPr id="13" name="Afbeelding 12">
            <a:extLst>
              <a:ext uri="{FF2B5EF4-FFF2-40B4-BE49-F238E27FC236}">
                <a16:creationId xmlns:a16="http://schemas.microsoft.com/office/drawing/2014/main" id="{84FC457D-1F62-42BE-A4EA-2C72C60BEFAE}"/>
              </a:ext>
            </a:extLst>
          </p:cNvPr>
          <p:cNvPicPr>
            <a:picLocks noChangeAspect="1"/>
          </p:cNvPicPr>
          <p:nvPr/>
        </p:nvPicPr>
        <p:blipFill>
          <a:blip r:embed="rId7"/>
          <a:stretch>
            <a:fillRect/>
          </a:stretch>
        </p:blipFill>
        <p:spPr>
          <a:xfrm>
            <a:off x="3640667" y="3756415"/>
            <a:ext cx="7416662" cy="944950"/>
          </a:xfrm>
          <a:prstGeom prst="rect">
            <a:avLst/>
          </a:prstGeom>
        </p:spPr>
      </p:pic>
      <p:pic>
        <p:nvPicPr>
          <p:cNvPr id="14" name="Afbeelding 13">
            <a:extLst>
              <a:ext uri="{FF2B5EF4-FFF2-40B4-BE49-F238E27FC236}">
                <a16:creationId xmlns:a16="http://schemas.microsoft.com/office/drawing/2014/main" id="{B55E40C2-FE2A-49DF-91E4-6F79320456E1}"/>
              </a:ext>
            </a:extLst>
          </p:cNvPr>
          <p:cNvPicPr>
            <a:picLocks noChangeAspect="1"/>
          </p:cNvPicPr>
          <p:nvPr/>
        </p:nvPicPr>
        <p:blipFill>
          <a:blip r:embed="rId8"/>
          <a:stretch>
            <a:fillRect/>
          </a:stretch>
        </p:blipFill>
        <p:spPr>
          <a:xfrm>
            <a:off x="3640667" y="4812470"/>
            <a:ext cx="7435297" cy="912550"/>
          </a:xfrm>
          <a:prstGeom prst="rect">
            <a:avLst/>
          </a:prstGeom>
        </p:spPr>
      </p:pic>
    </p:spTree>
    <p:extLst>
      <p:ext uri="{BB962C8B-B14F-4D97-AF65-F5344CB8AC3E}">
        <p14:creationId xmlns:p14="http://schemas.microsoft.com/office/powerpoint/2010/main" val="209340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6EA7F-7E8A-4EED-8D10-6155BCC5699C}"/>
              </a:ext>
            </a:extLst>
          </p:cNvPr>
          <p:cNvSpPr>
            <a:spLocks noGrp="1"/>
          </p:cNvSpPr>
          <p:nvPr>
            <p:ph type="title"/>
          </p:nvPr>
        </p:nvSpPr>
        <p:spPr/>
        <p:txBody>
          <a:bodyPr/>
          <a:lstStyle/>
          <a:p>
            <a:r>
              <a:rPr lang="nl-NL" dirty="0"/>
              <a:t>Echt of nep?</a:t>
            </a:r>
          </a:p>
        </p:txBody>
      </p:sp>
      <p:pic>
        <p:nvPicPr>
          <p:cNvPr id="4" name="Tijdelijke aanduiding voor inhoud 3">
            <a:extLst>
              <a:ext uri="{FF2B5EF4-FFF2-40B4-BE49-F238E27FC236}">
                <a16:creationId xmlns:a16="http://schemas.microsoft.com/office/drawing/2014/main" id="{086CE9C2-0F44-497B-A65C-4EE4FF8ACE33}"/>
              </a:ext>
            </a:extLst>
          </p:cNvPr>
          <p:cNvPicPr>
            <a:picLocks noGrp="1" noChangeAspect="1"/>
          </p:cNvPicPr>
          <p:nvPr>
            <p:ph idx="1"/>
          </p:nvPr>
        </p:nvPicPr>
        <p:blipFill rotWithShape="1">
          <a:blip r:embed="rId3"/>
          <a:srcRect l="4429" t="5635" r="7429"/>
          <a:stretch/>
        </p:blipFill>
        <p:spPr>
          <a:xfrm>
            <a:off x="3695167" y="764262"/>
            <a:ext cx="7877708" cy="6000313"/>
          </a:xfrm>
          <a:prstGeom prst="rect">
            <a:avLst/>
          </a:prstGeom>
        </p:spPr>
      </p:pic>
      <p:pic>
        <p:nvPicPr>
          <p:cNvPr id="5" name="Picture 4" descr="Het nieuwe Kasteel | Kasteel.gro | Digitale werkplaats Groningen 2019">
            <a:extLst>
              <a:ext uri="{FF2B5EF4-FFF2-40B4-BE49-F238E27FC236}">
                <a16:creationId xmlns:a16="http://schemas.microsoft.com/office/drawing/2014/main" id="{A4A3142E-BD4C-4E86-A7DA-F1D86BD93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9D94766B-0735-4B21-BAB0-D7BFC73BA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2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F05B1-7438-4083-9BE8-A3FF3EEA286E}"/>
              </a:ext>
            </a:extLst>
          </p:cNvPr>
          <p:cNvSpPr>
            <a:spLocks noGrp="1"/>
          </p:cNvSpPr>
          <p:nvPr>
            <p:ph type="title"/>
          </p:nvPr>
        </p:nvSpPr>
        <p:spPr/>
        <p:txBody>
          <a:bodyPr/>
          <a:lstStyle/>
          <a:p>
            <a:r>
              <a:rPr lang="nl-NL" dirty="0"/>
              <a:t>De bomaanslag was geen fake </a:t>
            </a:r>
            <a:r>
              <a:rPr lang="nl-NL" dirty="0" err="1"/>
              <a:t>news</a:t>
            </a:r>
            <a:r>
              <a:rPr lang="nl-NL" dirty="0"/>
              <a:t>.</a:t>
            </a:r>
          </a:p>
        </p:txBody>
      </p:sp>
      <p:pic>
        <p:nvPicPr>
          <p:cNvPr id="4" name="Tijdelijke aanduiding voor inhoud 3">
            <a:extLst>
              <a:ext uri="{FF2B5EF4-FFF2-40B4-BE49-F238E27FC236}">
                <a16:creationId xmlns:a16="http://schemas.microsoft.com/office/drawing/2014/main" id="{2AAE917F-18D9-4950-91D3-7BFEE54F9A71}"/>
              </a:ext>
            </a:extLst>
          </p:cNvPr>
          <p:cNvPicPr>
            <a:picLocks noGrp="1" noChangeAspect="1"/>
          </p:cNvPicPr>
          <p:nvPr>
            <p:ph idx="1"/>
          </p:nvPr>
        </p:nvPicPr>
        <p:blipFill>
          <a:blip r:embed="rId3"/>
          <a:stretch>
            <a:fillRect/>
          </a:stretch>
        </p:blipFill>
        <p:spPr>
          <a:xfrm>
            <a:off x="4279633" y="47512"/>
            <a:ext cx="5998384" cy="6960848"/>
          </a:xfrm>
          <a:prstGeom prst="rect">
            <a:avLst/>
          </a:prstGeom>
        </p:spPr>
      </p:pic>
      <p:pic>
        <p:nvPicPr>
          <p:cNvPr id="5" name="Afbeelding 4">
            <a:extLst>
              <a:ext uri="{FF2B5EF4-FFF2-40B4-BE49-F238E27FC236}">
                <a16:creationId xmlns:a16="http://schemas.microsoft.com/office/drawing/2014/main" id="{AB5F3113-E829-4837-B098-C733BA439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06" y="6154484"/>
            <a:ext cx="2877595" cy="620054"/>
          </a:xfrm>
          <a:prstGeom prst="rect">
            <a:avLst/>
          </a:prstGeom>
        </p:spPr>
      </p:pic>
      <p:pic>
        <p:nvPicPr>
          <p:cNvPr id="6" name="Picture 4" descr="Het nieuwe Kasteel | Kasteel.gro | Digitale werkplaats Groningen 2019">
            <a:extLst>
              <a:ext uri="{FF2B5EF4-FFF2-40B4-BE49-F238E27FC236}">
                <a16:creationId xmlns:a16="http://schemas.microsoft.com/office/drawing/2014/main" id="{4786831D-C860-43DD-B335-1744EE7BF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85AA1FEB-3941-4A69-B0FF-E195B34F3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E47ED-EFFE-4EAC-9828-7007F84BD43C}"/>
              </a:ext>
            </a:extLst>
          </p:cNvPr>
          <p:cNvSpPr>
            <a:spLocks noGrp="1"/>
          </p:cNvSpPr>
          <p:nvPr>
            <p:ph type="title"/>
          </p:nvPr>
        </p:nvSpPr>
        <p:spPr/>
        <p:txBody>
          <a:bodyPr/>
          <a:lstStyle/>
          <a:p>
            <a:r>
              <a:rPr lang="nl-NL" dirty="0" err="1"/>
              <a:t>Deep</a:t>
            </a:r>
            <a:r>
              <a:rPr lang="nl-NL" dirty="0"/>
              <a:t> fakes </a:t>
            </a:r>
          </a:p>
        </p:txBody>
      </p:sp>
      <p:sp>
        <p:nvSpPr>
          <p:cNvPr id="5" name="Tijdelijke aanduiding voor inhoud 4">
            <a:extLst>
              <a:ext uri="{FF2B5EF4-FFF2-40B4-BE49-F238E27FC236}">
                <a16:creationId xmlns:a16="http://schemas.microsoft.com/office/drawing/2014/main" id="{1F6A0DDA-06B1-4C0A-AAE4-B9E411DB15FF}"/>
              </a:ext>
            </a:extLst>
          </p:cNvPr>
          <p:cNvSpPr>
            <a:spLocks noGrp="1"/>
          </p:cNvSpPr>
          <p:nvPr>
            <p:ph idx="1"/>
          </p:nvPr>
        </p:nvSpPr>
        <p:spPr>
          <a:xfrm>
            <a:off x="3498565" y="828644"/>
            <a:ext cx="7315200" cy="5120640"/>
          </a:xfrm>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800" i="1" dirty="0"/>
              <a:t>Klik op de afbeelding voor weergave video</a:t>
            </a:r>
          </a:p>
        </p:txBody>
      </p:sp>
      <p:pic>
        <p:nvPicPr>
          <p:cNvPr id="2050" name="Picture 2" descr="Nieuwjaarsconcert André Rieu in Ziggo Dome | Het Parool">
            <a:hlinkClick r:id="rId3"/>
            <a:extLst>
              <a:ext uri="{FF2B5EF4-FFF2-40B4-BE49-F238E27FC236}">
                <a16:creationId xmlns:a16="http://schemas.microsoft.com/office/drawing/2014/main" id="{B52636E3-DC71-4CEE-9644-0D5DAC33A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035" y="828644"/>
            <a:ext cx="8145482" cy="460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3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500AE-CCAE-4D57-90AE-1CC2AE659740}"/>
              </a:ext>
            </a:extLst>
          </p:cNvPr>
          <p:cNvSpPr>
            <a:spLocks noGrp="1"/>
          </p:cNvSpPr>
          <p:nvPr>
            <p:ph type="title"/>
          </p:nvPr>
        </p:nvSpPr>
        <p:spPr/>
        <p:txBody>
          <a:bodyPr/>
          <a:lstStyle/>
          <a:p>
            <a:r>
              <a:rPr lang="nl-NL" dirty="0" err="1"/>
              <a:t>Deep</a:t>
            </a:r>
            <a:r>
              <a:rPr lang="nl-NL" dirty="0"/>
              <a:t> fake</a:t>
            </a:r>
          </a:p>
        </p:txBody>
      </p:sp>
      <p:sp>
        <p:nvSpPr>
          <p:cNvPr id="3" name="Tijdelijke aanduiding voor inhoud 2">
            <a:extLst>
              <a:ext uri="{FF2B5EF4-FFF2-40B4-BE49-F238E27FC236}">
                <a16:creationId xmlns:a16="http://schemas.microsoft.com/office/drawing/2014/main" id="{B5872199-7122-4ADC-8C2A-DD43CE3C232F}"/>
              </a:ext>
            </a:extLst>
          </p:cNvPr>
          <p:cNvSpPr>
            <a:spLocks noGrp="1"/>
          </p:cNvSpPr>
          <p:nvPr>
            <p:ph idx="1"/>
          </p:nvPr>
        </p:nvSpPr>
        <p:spPr/>
        <p:txBody>
          <a:bodyPr/>
          <a:lstStyle/>
          <a:p>
            <a:r>
              <a:rPr lang="nl-NL" err="1"/>
              <a:t>Deep</a:t>
            </a:r>
            <a:r>
              <a:rPr lang="nl-NL"/>
              <a:t> fake wordt gemaakt door artificial intelligence </a:t>
            </a:r>
            <a:endParaRPr lang="nl-NL" dirty="0"/>
          </a:p>
          <a:p>
            <a:r>
              <a:rPr lang="nl-NL" dirty="0"/>
              <a:t>Het wordt gebruikt voor het maken van bijvoorbeeld een bedrijfsfilm of reclame. </a:t>
            </a:r>
          </a:p>
          <a:p>
            <a:r>
              <a:rPr lang="nl-NL" dirty="0"/>
              <a:t>Het wordt ook gebruikt om te misleiden, iemand voor de gek te houden</a:t>
            </a:r>
          </a:p>
          <a:p>
            <a:r>
              <a:rPr lang="nl-NL" dirty="0"/>
              <a:t>Door heel veel informatie zoals foto’s en video's in de </a:t>
            </a:r>
            <a:r>
              <a:rPr lang="nl-NL"/>
              <a:t>computerprogramma’s te stoppen, is artificial intelligence zelf in staat </a:t>
            </a:r>
            <a:r>
              <a:rPr lang="nl-NL" dirty="0"/>
              <a:t>daar iets nieuws van te maken. </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43544E5E-5DA0-407F-B4F1-3621C53A3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ABC59F01-2ACB-4AC0-BC53-DACFC6473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0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C6257-3836-4F37-91FF-5091916D7C30}"/>
              </a:ext>
            </a:extLst>
          </p:cNvPr>
          <p:cNvSpPr>
            <a:spLocks noGrp="1"/>
          </p:cNvSpPr>
          <p:nvPr>
            <p:ph type="title"/>
          </p:nvPr>
        </p:nvSpPr>
        <p:spPr/>
        <p:txBody>
          <a:bodyPr/>
          <a:lstStyle/>
          <a:p>
            <a:r>
              <a:rPr lang="nl-NL" dirty="0"/>
              <a:t>Welk gezicht is echt?</a:t>
            </a:r>
          </a:p>
        </p:txBody>
      </p:sp>
      <p:sp>
        <p:nvSpPr>
          <p:cNvPr id="3" name="Tijdelijke aanduiding voor inhoud 2">
            <a:extLst>
              <a:ext uri="{FF2B5EF4-FFF2-40B4-BE49-F238E27FC236}">
                <a16:creationId xmlns:a16="http://schemas.microsoft.com/office/drawing/2014/main" id="{60EA10B8-FA2F-41D8-BB56-C0A3235CC99E}"/>
              </a:ext>
            </a:extLst>
          </p:cNvPr>
          <p:cNvSpPr>
            <a:spLocks noGrp="1"/>
          </p:cNvSpPr>
          <p:nvPr>
            <p:ph idx="1"/>
          </p:nvPr>
        </p:nvSpPr>
        <p:spPr/>
        <p:txBody>
          <a:bodyPr/>
          <a:lstStyle/>
          <a:p>
            <a:r>
              <a:rPr lang="nl-NL" dirty="0"/>
              <a:t>We spelen samen een spel op de volgende website. </a:t>
            </a:r>
          </a:p>
          <a:p>
            <a:r>
              <a:rPr lang="nl-NL" dirty="0"/>
              <a:t>We gaan raden welk gezicht echt is en welk gezicht gemaakt is door een computer. </a:t>
            </a:r>
          </a:p>
          <a:p>
            <a:r>
              <a:rPr lang="nl-NL" dirty="0">
                <a:hlinkClick r:id="rId3"/>
              </a:rPr>
              <a:t>https://www.whichfaceisreal.com/index.php</a:t>
            </a:r>
            <a:r>
              <a:rPr lang="nl-NL" dirty="0"/>
              <a:t> </a:t>
            </a:r>
          </a:p>
        </p:txBody>
      </p:sp>
      <p:pic>
        <p:nvPicPr>
          <p:cNvPr id="4" name="Picture 4" descr="Het nieuwe Kasteel | Kasteel.gro | Digitale werkplaats Groningen 2019">
            <a:extLst>
              <a:ext uri="{FF2B5EF4-FFF2-40B4-BE49-F238E27FC236}">
                <a16:creationId xmlns:a16="http://schemas.microsoft.com/office/drawing/2014/main" id="{93449AFC-03EB-4156-AA92-C0BDDD1E3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31FA760-4E82-44CA-A7A0-F5672F44E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6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85277-2764-4479-93C3-30D0D9C5482D}"/>
              </a:ext>
            </a:extLst>
          </p:cNvPr>
          <p:cNvSpPr>
            <a:spLocks noGrp="1"/>
          </p:cNvSpPr>
          <p:nvPr>
            <p:ph type="title"/>
          </p:nvPr>
        </p:nvSpPr>
        <p:spPr>
          <a:xfrm>
            <a:off x="252919" y="1123837"/>
            <a:ext cx="3330540" cy="4601183"/>
          </a:xfrm>
        </p:spPr>
        <p:txBody>
          <a:bodyPr/>
          <a:lstStyle/>
          <a:p>
            <a:r>
              <a:rPr lang="nl-NL" dirty="0"/>
              <a:t>Stellingen voor redeneerschema</a:t>
            </a:r>
          </a:p>
        </p:txBody>
      </p:sp>
      <p:sp>
        <p:nvSpPr>
          <p:cNvPr id="3" name="Tijdelijke aanduiding voor inhoud 2">
            <a:extLst>
              <a:ext uri="{FF2B5EF4-FFF2-40B4-BE49-F238E27FC236}">
                <a16:creationId xmlns:a16="http://schemas.microsoft.com/office/drawing/2014/main" id="{D026A428-075D-4CC2-89D3-957B2AFAFDB8}"/>
              </a:ext>
            </a:extLst>
          </p:cNvPr>
          <p:cNvSpPr>
            <a:spLocks noGrp="1"/>
          </p:cNvSpPr>
          <p:nvPr>
            <p:ph idx="1"/>
          </p:nvPr>
        </p:nvSpPr>
        <p:spPr/>
        <p:txBody>
          <a:bodyPr/>
          <a:lstStyle/>
          <a:p>
            <a:endParaRPr lang="nl-NL" dirty="0"/>
          </a:p>
        </p:txBody>
      </p:sp>
      <p:pic>
        <p:nvPicPr>
          <p:cNvPr id="4" name="Picture 4" descr="Het nieuwe Kasteel | Kasteel.gro | Digitale werkplaats Groningen 2019">
            <a:extLst>
              <a:ext uri="{FF2B5EF4-FFF2-40B4-BE49-F238E27FC236}">
                <a16:creationId xmlns:a16="http://schemas.microsoft.com/office/drawing/2014/main" id="{0D00FAFF-65F8-49EA-9ACD-F469C39D4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EA1B23DD-0D8E-43E1-87E4-F0C29F5F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90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A6392-69FD-4F88-8629-5017A031A5BC}"/>
              </a:ext>
            </a:extLst>
          </p:cNvPr>
          <p:cNvSpPr>
            <a:spLocks noGrp="1"/>
          </p:cNvSpPr>
          <p:nvPr>
            <p:ph type="title"/>
          </p:nvPr>
        </p:nvSpPr>
        <p:spPr>
          <a:xfrm>
            <a:off x="0" y="1128408"/>
            <a:ext cx="2811557" cy="4601183"/>
          </a:xfrm>
        </p:spPr>
        <p:txBody>
          <a:bodyPr/>
          <a:lstStyle/>
          <a:p>
            <a:r>
              <a:rPr lang="nl-NL" dirty="0"/>
              <a:t>Redeneer-schema</a:t>
            </a:r>
          </a:p>
        </p:txBody>
      </p:sp>
      <p:pic>
        <p:nvPicPr>
          <p:cNvPr id="4" name="Picture 4" descr="Het nieuwe Kasteel | Kasteel.gro | Digitale werkplaats Groningen 2019">
            <a:extLst>
              <a:ext uri="{FF2B5EF4-FFF2-40B4-BE49-F238E27FC236}">
                <a16:creationId xmlns:a16="http://schemas.microsoft.com/office/drawing/2014/main" id="{61B2307A-002F-4D33-BA12-ECFB6E09A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50B56632-D952-4958-934F-E053F698B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6841A955-6A73-421A-AD15-BF44593BD72A}"/>
              </a:ext>
            </a:extLst>
          </p:cNvPr>
          <p:cNvSpPr txBox="1"/>
          <p:nvPr/>
        </p:nvSpPr>
        <p:spPr>
          <a:xfrm>
            <a:off x="3666904" y="5813386"/>
            <a:ext cx="4744994" cy="369332"/>
          </a:xfrm>
          <a:prstGeom prst="rect">
            <a:avLst/>
          </a:prstGeom>
          <a:noFill/>
        </p:spPr>
        <p:txBody>
          <a:bodyPr wrap="square" rtlCol="0">
            <a:spAutoFit/>
          </a:bodyPr>
          <a:lstStyle/>
          <a:p>
            <a:r>
              <a:rPr lang="nl-NL" dirty="0">
                <a:hlinkClick r:id="rId5"/>
              </a:rPr>
              <a:t>https://www.rationaleonline.com/</a:t>
            </a:r>
            <a:r>
              <a:rPr lang="nl-NL" dirty="0"/>
              <a:t> </a:t>
            </a:r>
          </a:p>
        </p:txBody>
      </p:sp>
      <p:pic>
        <p:nvPicPr>
          <p:cNvPr id="9" name="Tijdelijke aanduiding voor inhoud 8">
            <a:extLst>
              <a:ext uri="{FF2B5EF4-FFF2-40B4-BE49-F238E27FC236}">
                <a16:creationId xmlns:a16="http://schemas.microsoft.com/office/drawing/2014/main" id="{67B44DB7-7581-41BF-B911-459516B5684B}"/>
              </a:ext>
            </a:extLst>
          </p:cNvPr>
          <p:cNvPicPr>
            <a:picLocks noGrp="1" noChangeAspect="1"/>
          </p:cNvPicPr>
          <p:nvPr>
            <p:ph idx="1"/>
          </p:nvPr>
        </p:nvPicPr>
        <p:blipFill>
          <a:blip r:embed="rId6"/>
          <a:stretch>
            <a:fillRect/>
          </a:stretch>
        </p:blipFill>
        <p:spPr>
          <a:xfrm>
            <a:off x="3666904" y="1111046"/>
            <a:ext cx="8370480" cy="4382857"/>
          </a:xfrm>
          <a:prstGeom prst="rect">
            <a:avLst/>
          </a:prstGeom>
        </p:spPr>
      </p:pic>
    </p:spTree>
    <p:extLst>
      <p:ext uri="{BB962C8B-B14F-4D97-AF65-F5344CB8AC3E}">
        <p14:creationId xmlns:p14="http://schemas.microsoft.com/office/powerpoint/2010/main" val="361995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326F9-DD68-4C6C-B233-359822F89717}"/>
              </a:ext>
            </a:extLst>
          </p:cNvPr>
          <p:cNvSpPr>
            <a:spLocks noGrp="1"/>
          </p:cNvSpPr>
          <p:nvPr>
            <p:ph type="title"/>
          </p:nvPr>
        </p:nvSpPr>
        <p:spPr/>
        <p:txBody>
          <a:bodyPr/>
          <a:lstStyle/>
          <a:p>
            <a:r>
              <a:rPr lang="nl-NL" dirty="0"/>
              <a:t>Portfolio opdracht.</a:t>
            </a:r>
          </a:p>
        </p:txBody>
      </p:sp>
      <p:sp>
        <p:nvSpPr>
          <p:cNvPr id="3" name="Tijdelijke aanduiding voor inhoud 2">
            <a:extLst>
              <a:ext uri="{FF2B5EF4-FFF2-40B4-BE49-F238E27FC236}">
                <a16:creationId xmlns:a16="http://schemas.microsoft.com/office/drawing/2014/main" id="{47B5DEF4-95C4-4C3F-B62B-5B921D6461EB}"/>
              </a:ext>
            </a:extLst>
          </p:cNvPr>
          <p:cNvSpPr>
            <a:spLocks noGrp="1"/>
          </p:cNvSpPr>
          <p:nvPr>
            <p:ph idx="1"/>
          </p:nvPr>
        </p:nvSpPr>
        <p:spPr/>
        <p:txBody>
          <a:bodyPr/>
          <a:lstStyle/>
          <a:p>
            <a:r>
              <a:rPr lang="nl-NL" dirty="0"/>
              <a:t>Maak een foto/ screenshot van het ingevulde redeneer schema.</a:t>
            </a:r>
          </a:p>
          <a:p>
            <a:r>
              <a:rPr lang="nl-NL" dirty="0"/>
              <a:t>Voeg het klassikaal ingevulde redeneer schema toe aan je portfolio.</a:t>
            </a:r>
          </a:p>
        </p:txBody>
      </p:sp>
      <p:pic>
        <p:nvPicPr>
          <p:cNvPr id="4" name="Picture 4" descr="Het nieuwe Kasteel | Kasteel.gro | Digitale werkplaats Groningen 2019">
            <a:extLst>
              <a:ext uri="{FF2B5EF4-FFF2-40B4-BE49-F238E27FC236}">
                <a16:creationId xmlns:a16="http://schemas.microsoft.com/office/drawing/2014/main" id="{A65B1B4A-CEB0-42FB-BDD7-776FA5EFF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E8833B4-9316-46F3-A1AA-09B89A5A9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5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79877-B1C5-4482-AB54-B04F0E9734E3}"/>
              </a:ext>
            </a:extLst>
          </p:cNvPr>
          <p:cNvSpPr>
            <a:spLocks noGrp="1"/>
          </p:cNvSpPr>
          <p:nvPr>
            <p:ph type="title"/>
          </p:nvPr>
        </p:nvSpPr>
        <p:spPr/>
        <p:txBody>
          <a:bodyPr/>
          <a:lstStyle/>
          <a:p>
            <a:r>
              <a:rPr lang="nl-NL" dirty="0"/>
              <a:t>Afronding	</a:t>
            </a:r>
          </a:p>
        </p:txBody>
      </p:sp>
      <p:sp>
        <p:nvSpPr>
          <p:cNvPr id="3" name="Tijdelijke aanduiding voor inhoud 2">
            <a:extLst>
              <a:ext uri="{FF2B5EF4-FFF2-40B4-BE49-F238E27FC236}">
                <a16:creationId xmlns:a16="http://schemas.microsoft.com/office/drawing/2014/main" id="{9AD08098-0D78-4329-810A-9EDEE1F4F3FF}"/>
              </a:ext>
            </a:extLst>
          </p:cNvPr>
          <p:cNvSpPr>
            <a:spLocks noGrp="1"/>
          </p:cNvSpPr>
          <p:nvPr>
            <p:ph idx="1"/>
          </p:nvPr>
        </p:nvSpPr>
        <p:spPr/>
        <p:txBody>
          <a:bodyPr/>
          <a:lstStyle/>
          <a:p>
            <a:pPr marL="0" indent="0">
              <a:buNone/>
            </a:pPr>
            <a:r>
              <a:rPr lang="nl-NL" dirty="0"/>
              <a:t>Aan het einde van de les: </a:t>
            </a:r>
          </a:p>
          <a:p>
            <a:r>
              <a:rPr lang="nl-NL" dirty="0"/>
              <a:t>Weet je wat fake en </a:t>
            </a:r>
            <a:r>
              <a:rPr lang="nl-NL" dirty="0" err="1"/>
              <a:t>deep</a:t>
            </a:r>
            <a:r>
              <a:rPr lang="nl-NL" dirty="0"/>
              <a:t> fake </a:t>
            </a:r>
            <a:r>
              <a:rPr lang="nl-NL" dirty="0" err="1"/>
              <a:t>news</a:t>
            </a:r>
            <a:r>
              <a:rPr lang="nl-NL" dirty="0"/>
              <a:t> is</a:t>
            </a:r>
          </a:p>
          <a:p>
            <a:r>
              <a:rPr lang="nl-NL" dirty="0"/>
              <a:t>Hoe je dit kan herkennen</a:t>
            </a:r>
          </a:p>
          <a:p>
            <a:r>
              <a:rPr lang="nl-NL" dirty="0"/>
              <a:t>Kan je beargumenteren wat voor invloed dit volgens jou op de maatschappij heeft. </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3FDA19D0-45B1-44AE-82E0-B03CEEA2B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92AF0E62-8118-4A93-A2A7-54464293C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9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7DA70-BDA8-44AA-8B7A-FFC4A164F552}"/>
              </a:ext>
            </a:extLst>
          </p:cNvPr>
          <p:cNvSpPr>
            <a:spLocks noGrp="1"/>
          </p:cNvSpPr>
          <p:nvPr>
            <p:ph type="title"/>
          </p:nvPr>
        </p:nvSpPr>
        <p:spPr/>
        <p:txBody>
          <a:bodyPr/>
          <a:lstStyle/>
          <a:p>
            <a:r>
              <a:rPr lang="nl-NL" dirty="0"/>
              <a:t>Vooruitblik</a:t>
            </a:r>
          </a:p>
        </p:txBody>
      </p:sp>
      <p:sp>
        <p:nvSpPr>
          <p:cNvPr id="3" name="Tijdelijke aanduiding voor inhoud 2">
            <a:extLst>
              <a:ext uri="{FF2B5EF4-FFF2-40B4-BE49-F238E27FC236}">
                <a16:creationId xmlns:a16="http://schemas.microsoft.com/office/drawing/2014/main" id="{3337726A-52AF-459E-87CD-64AF8F29BD66}"/>
              </a:ext>
            </a:extLst>
          </p:cNvPr>
          <p:cNvSpPr>
            <a:spLocks noGrp="1"/>
          </p:cNvSpPr>
          <p:nvPr>
            <p:ph idx="1"/>
          </p:nvPr>
        </p:nvSpPr>
        <p:spPr/>
        <p:txBody>
          <a:bodyPr/>
          <a:lstStyle/>
          <a:p>
            <a:r>
              <a:rPr lang="nl-NL" dirty="0"/>
              <a:t>Terugblik AI</a:t>
            </a:r>
          </a:p>
          <a:p>
            <a:r>
              <a:rPr lang="nl-NL" dirty="0"/>
              <a:t>Kritisch denken </a:t>
            </a:r>
          </a:p>
          <a:p>
            <a:r>
              <a:rPr lang="nl-NL" dirty="0"/>
              <a:t>Fake &amp; </a:t>
            </a:r>
            <a:r>
              <a:rPr lang="nl-NL" dirty="0" err="1"/>
              <a:t>deep</a:t>
            </a:r>
            <a:r>
              <a:rPr lang="nl-NL" dirty="0"/>
              <a:t> fake </a:t>
            </a:r>
            <a:r>
              <a:rPr lang="nl-NL" dirty="0" err="1"/>
              <a:t>news</a:t>
            </a:r>
            <a:r>
              <a:rPr lang="nl-NL" dirty="0"/>
              <a:t> – wat is het?</a:t>
            </a:r>
          </a:p>
          <a:p>
            <a:r>
              <a:rPr lang="nl-NL" dirty="0"/>
              <a:t>HALT-Methode</a:t>
            </a:r>
          </a:p>
          <a:p>
            <a:r>
              <a:rPr lang="nl-NL" dirty="0"/>
              <a:t>Voorbeelden van fake en </a:t>
            </a:r>
            <a:r>
              <a:rPr lang="nl-NL" dirty="0" err="1"/>
              <a:t>deepfake</a:t>
            </a:r>
            <a:r>
              <a:rPr lang="nl-NL" dirty="0"/>
              <a:t> </a:t>
            </a:r>
            <a:r>
              <a:rPr lang="nl-NL" dirty="0" err="1"/>
              <a:t>news</a:t>
            </a:r>
            <a:r>
              <a:rPr lang="nl-NL" dirty="0"/>
              <a:t>.</a:t>
            </a:r>
          </a:p>
          <a:p>
            <a:r>
              <a:rPr lang="nl-NL" dirty="0"/>
              <a:t>Welk gezicht is echt? </a:t>
            </a:r>
          </a:p>
          <a:p>
            <a:r>
              <a:rPr lang="nl-NL" dirty="0"/>
              <a:t>Redenen bedenken bij stellingen.</a:t>
            </a:r>
          </a:p>
          <a:p>
            <a:r>
              <a:rPr lang="nl-NL" dirty="0"/>
              <a:t>Afronding</a:t>
            </a:r>
          </a:p>
        </p:txBody>
      </p:sp>
      <p:pic>
        <p:nvPicPr>
          <p:cNvPr id="4" name="Picture 4" descr="Het nieuwe Kasteel | Kasteel.gro | Digitale werkplaats Groningen 2019">
            <a:extLst>
              <a:ext uri="{FF2B5EF4-FFF2-40B4-BE49-F238E27FC236}">
                <a16:creationId xmlns:a16="http://schemas.microsoft.com/office/drawing/2014/main" id="{82CE2D2A-43A2-4A86-A020-7A88FD379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FE61D5A4-4554-4664-BE3A-A09C74BC2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61734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C3F61-8598-4862-AF04-1743BC3C41A4}"/>
              </a:ext>
            </a:extLst>
          </p:cNvPr>
          <p:cNvSpPr>
            <a:spLocks noGrp="1"/>
          </p:cNvSpPr>
          <p:nvPr>
            <p:ph type="title"/>
          </p:nvPr>
        </p:nvSpPr>
        <p:spPr/>
        <p:txBody>
          <a:bodyPr/>
          <a:lstStyle/>
          <a:p>
            <a:r>
              <a:rPr lang="nl-NL" dirty="0"/>
              <a:t>Terugblik: </a:t>
            </a:r>
            <a:br>
              <a:rPr lang="nl-NL" dirty="0"/>
            </a:br>
            <a:r>
              <a:rPr lang="nl-NL" dirty="0" err="1"/>
              <a:t>Artificial</a:t>
            </a:r>
            <a:r>
              <a:rPr lang="nl-NL" dirty="0"/>
              <a:t> Intelligence </a:t>
            </a:r>
          </a:p>
        </p:txBody>
      </p:sp>
      <p:sp>
        <p:nvSpPr>
          <p:cNvPr id="3" name="Tijdelijke aanduiding voor inhoud 2">
            <a:extLst>
              <a:ext uri="{FF2B5EF4-FFF2-40B4-BE49-F238E27FC236}">
                <a16:creationId xmlns:a16="http://schemas.microsoft.com/office/drawing/2014/main" id="{FD469144-3E87-433F-9CDB-578AECB5F503}"/>
              </a:ext>
            </a:extLst>
          </p:cNvPr>
          <p:cNvSpPr>
            <a:spLocks noGrp="1"/>
          </p:cNvSpPr>
          <p:nvPr>
            <p:ph idx="1"/>
          </p:nvPr>
        </p:nvSpPr>
        <p:spPr/>
        <p:txBody>
          <a:bodyPr/>
          <a:lstStyle/>
          <a:p>
            <a:r>
              <a:rPr lang="nl-NL" dirty="0"/>
              <a:t>Wat is de Nederlandse vertaling van AI?</a:t>
            </a:r>
          </a:p>
          <a:p>
            <a:r>
              <a:rPr lang="nl-NL" dirty="0"/>
              <a:t>AI is gebaseerd op algoritmes, waar of niet waar?</a:t>
            </a:r>
          </a:p>
          <a:p>
            <a:r>
              <a:rPr lang="nl-NL" dirty="0"/>
              <a:t>Welke auto maakt gebruik van AI?</a:t>
            </a:r>
          </a:p>
          <a:p>
            <a:r>
              <a:rPr lang="nl-NL" dirty="0"/>
              <a:t>Ik heb elke dag te maken met AI. Waar of niet waar?</a:t>
            </a:r>
          </a:p>
          <a:p>
            <a:endParaRPr lang="nl-NL" dirty="0"/>
          </a:p>
          <a:p>
            <a:endParaRPr lang="nl-NL" dirty="0"/>
          </a:p>
        </p:txBody>
      </p:sp>
      <p:pic>
        <p:nvPicPr>
          <p:cNvPr id="4" name="Picture 4" descr="Interesting Stats and Facts on AI You Should Know in 2020 - New World : Artificial  Intelligence">
            <a:extLst>
              <a:ext uri="{FF2B5EF4-FFF2-40B4-BE49-F238E27FC236}">
                <a16:creationId xmlns:a16="http://schemas.microsoft.com/office/drawing/2014/main" id="{DF23042A-786D-4776-8A13-4E50E74E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776" y="4062549"/>
            <a:ext cx="3268692" cy="18182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4" descr="Het nieuwe Kasteel | Kasteel.gro | Digitale werkplaats Groningen 2019">
            <a:extLst>
              <a:ext uri="{FF2B5EF4-FFF2-40B4-BE49-F238E27FC236}">
                <a16:creationId xmlns:a16="http://schemas.microsoft.com/office/drawing/2014/main" id="{43800277-32A0-4192-B055-A7D11BBED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03BAA706-2989-4FC8-8EA0-8B81CC614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168253"/>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BDDC3-AA80-41F2-87F8-31D0C09F1EF0}"/>
              </a:ext>
            </a:extLst>
          </p:cNvPr>
          <p:cNvSpPr>
            <a:spLocks noGrp="1"/>
          </p:cNvSpPr>
          <p:nvPr>
            <p:ph type="title"/>
          </p:nvPr>
        </p:nvSpPr>
        <p:spPr/>
        <p:txBody>
          <a:bodyPr/>
          <a:lstStyle/>
          <a:p>
            <a:r>
              <a:rPr lang="nl-NL" dirty="0" err="1"/>
              <a:t>Lesdoel</a:t>
            </a:r>
          </a:p>
        </p:txBody>
      </p:sp>
      <p:sp>
        <p:nvSpPr>
          <p:cNvPr id="3" name="Tijdelijke aanduiding voor inhoud 2">
            <a:extLst>
              <a:ext uri="{FF2B5EF4-FFF2-40B4-BE49-F238E27FC236}">
                <a16:creationId xmlns:a16="http://schemas.microsoft.com/office/drawing/2014/main" id="{3C744717-DAFD-462B-8A9C-F8908F54C350}"/>
              </a:ext>
            </a:extLst>
          </p:cNvPr>
          <p:cNvSpPr>
            <a:spLocks noGrp="1"/>
          </p:cNvSpPr>
          <p:nvPr>
            <p:ph idx="1"/>
          </p:nvPr>
        </p:nvSpPr>
        <p:spPr/>
        <p:txBody>
          <a:bodyPr/>
          <a:lstStyle/>
          <a:p>
            <a:pPr marL="0" indent="0">
              <a:buNone/>
            </a:pPr>
            <a:r>
              <a:rPr lang="nl-NL" dirty="0"/>
              <a:t>Aan het einde van de les: </a:t>
            </a:r>
          </a:p>
          <a:p>
            <a:r>
              <a:rPr lang="nl-NL" dirty="0"/>
              <a:t>Weet je wat fake en </a:t>
            </a:r>
            <a:r>
              <a:rPr lang="nl-NL" dirty="0" err="1"/>
              <a:t>deep</a:t>
            </a:r>
            <a:r>
              <a:rPr lang="nl-NL" dirty="0"/>
              <a:t> fake </a:t>
            </a:r>
            <a:r>
              <a:rPr lang="nl-NL" dirty="0" err="1"/>
              <a:t>news</a:t>
            </a:r>
            <a:r>
              <a:rPr lang="nl-NL" dirty="0"/>
              <a:t> is</a:t>
            </a:r>
          </a:p>
          <a:p>
            <a:r>
              <a:rPr lang="nl-NL" dirty="0"/>
              <a:t>Hoe je dit kan herkennen</a:t>
            </a:r>
          </a:p>
          <a:p>
            <a:r>
              <a:rPr lang="nl-NL" dirty="0"/>
              <a:t>Kan je beargumenteren wat voor invloed dit volgens jou op de maatschappij heeft.</a:t>
            </a:r>
          </a:p>
        </p:txBody>
      </p:sp>
      <p:pic>
        <p:nvPicPr>
          <p:cNvPr id="4" name="Picture 4" descr="Het nieuwe Kasteel | Kasteel.gro | Digitale werkplaats Groningen 2019">
            <a:extLst>
              <a:ext uri="{FF2B5EF4-FFF2-40B4-BE49-F238E27FC236}">
                <a16:creationId xmlns:a16="http://schemas.microsoft.com/office/drawing/2014/main" id="{E1E07852-2322-4363-A80A-F4D35227E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431E5055-E144-4946-8363-600ADDA1B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4D893AF8-A21D-4636-B886-51A0A39C47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828229" y="4333409"/>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942B2-D830-46E1-ADDB-4545B29DCB98}"/>
              </a:ext>
            </a:extLst>
          </p:cNvPr>
          <p:cNvSpPr>
            <a:spLocks noGrp="1"/>
          </p:cNvSpPr>
          <p:nvPr>
            <p:ph type="title"/>
          </p:nvPr>
        </p:nvSpPr>
        <p:spPr>
          <a:xfrm>
            <a:off x="252919" y="1123837"/>
            <a:ext cx="2947482" cy="5499385"/>
          </a:xfrm>
        </p:spPr>
        <p:txBody>
          <a:bodyPr>
            <a:normAutofit/>
          </a:bodyPr>
          <a:lstStyle/>
          <a:p>
            <a:r>
              <a:rPr lang="nl-NL" dirty="0"/>
              <a:t>Kritisch denken</a:t>
            </a:r>
            <a:br>
              <a:rPr lang="nl-NL" dirty="0"/>
            </a:br>
            <a:br>
              <a:rPr lang="nl-NL" dirty="0"/>
            </a:br>
            <a:r>
              <a:rPr lang="nl-NL" dirty="0"/>
              <a:t>Geen goed of fout</a:t>
            </a:r>
            <a:br>
              <a:rPr lang="nl-NL" dirty="0"/>
            </a:br>
            <a:br>
              <a:rPr lang="nl-NL" dirty="0"/>
            </a:br>
            <a:r>
              <a:rPr lang="nl-NL" dirty="0"/>
              <a:t>We lachen elkaar niet uit</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1F018B56-CF12-4FF6-91C2-168504067EB7}"/>
              </a:ext>
            </a:extLst>
          </p:cNvPr>
          <p:cNvSpPr>
            <a:spLocks noGrp="1"/>
          </p:cNvSpPr>
          <p:nvPr>
            <p:ph idx="1"/>
          </p:nvPr>
        </p:nvSpPr>
        <p:spPr>
          <a:xfrm>
            <a:off x="3869267" y="864108"/>
            <a:ext cx="3585891" cy="5120640"/>
          </a:xfrm>
        </p:spPr>
        <p:txBody>
          <a:bodyPr>
            <a:normAutofit/>
          </a:bodyPr>
          <a:lstStyle/>
          <a:p>
            <a:r>
              <a:rPr lang="nl-NL" i="1" dirty="0"/>
              <a:t>Daag jezelf uit door:</a:t>
            </a:r>
          </a:p>
          <a:p>
            <a:pPr marL="0" indent="0">
              <a:buNone/>
            </a:pPr>
            <a:endParaRPr lang="nl-NL" i="1" dirty="0"/>
          </a:p>
          <a:p>
            <a:pPr marL="0" indent="0">
              <a:buNone/>
            </a:pPr>
            <a:r>
              <a:rPr lang="nl-NL" i="1" dirty="0"/>
              <a:t>Nieuwsgierig te zijn</a:t>
            </a:r>
          </a:p>
          <a:p>
            <a:pPr marL="0" indent="0">
              <a:buNone/>
            </a:pPr>
            <a:r>
              <a:rPr lang="nl-NL" i="1" dirty="0"/>
              <a:t>Zonder oordeel te luisteren </a:t>
            </a:r>
          </a:p>
          <a:p>
            <a:pPr marL="0" indent="0">
              <a:buNone/>
            </a:pPr>
            <a:r>
              <a:rPr lang="nl-NL" i="1" dirty="0"/>
              <a:t>Flexibel te zijn</a:t>
            </a:r>
          </a:p>
          <a:p>
            <a:pPr marL="0" indent="0">
              <a:buNone/>
            </a:pPr>
            <a:r>
              <a:rPr lang="nl-NL" i="1" dirty="0"/>
              <a:t>Open te staan voor de mening van een ander en deze eerlijk te beoordelen</a:t>
            </a:r>
          </a:p>
          <a:p>
            <a:pPr marL="0" indent="0">
              <a:buNone/>
            </a:pPr>
            <a:r>
              <a:rPr lang="nl-NL" i="1" dirty="0"/>
              <a:t>Bereid zijn om je mening te heroverwegen</a:t>
            </a:r>
          </a:p>
          <a:p>
            <a:endParaRPr lang="nl-NL" dirty="0"/>
          </a:p>
        </p:txBody>
      </p:sp>
      <p:pic>
        <p:nvPicPr>
          <p:cNvPr id="1028" name="Picture 4" descr="Nieuwe CDV uit over nepnieuws: de waarheid doet ertoe">
            <a:extLst>
              <a:ext uri="{FF2B5EF4-FFF2-40B4-BE49-F238E27FC236}">
                <a16:creationId xmlns:a16="http://schemas.microsoft.com/office/drawing/2014/main" id="{F1E6CFB0-7735-43A6-8235-59EF3DFA17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8120" y="2534260"/>
            <a:ext cx="3474720" cy="178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5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913B5-CF86-42DA-AB9B-04561E5B26E6}"/>
              </a:ext>
            </a:extLst>
          </p:cNvPr>
          <p:cNvSpPr>
            <a:spLocks noGrp="1"/>
          </p:cNvSpPr>
          <p:nvPr>
            <p:ph type="title"/>
          </p:nvPr>
        </p:nvSpPr>
        <p:spPr/>
        <p:txBody>
          <a:bodyPr/>
          <a:lstStyle/>
          <a:p>
            <a:r>
              <a:rPr lang="nl-NL" dirty="0"/>
              <a:t>Stelling</a:t>
            </a:r>
          </a:p>
        </p:txBody>
      </p:sp>
      <p:sp>
        <p:nvSpPr>
          <p:cNvPr id="3" name="Tijdelijke aanduiding voor inhoud 2">
            <a:extLst>
              <a:ext uri="{FF2B5EF4-FFF2-40B4-BE49-F238E27FC236}">
                <a16:creationId xmlns:a16="http://schemas.microsoft.com/office/drawing/2014/main" id="{BEB3F0E9-1AC2-42F1-B794-9E9CC9D6D95E}"/>
              </a:ext>
            </a:extLst>
          </p:cNvPr>
          <p:cNvSpPr>
            <a:spLocks noGrp="1"/>
          </p:cNvSpPr>
          <p:nvPr>
            <p:ph idx="1"/>
          </p:nvPr>
        </p:nvSpPr>
        <p:spPr/>
        <p:txBody>
          <a:bodyPr/>
          <a:lstStyle/>
          <a:p>
            <a:r>
              <a:rPr lang="nl-NL" dirty="0"/>
              <a:t>Het verspreiden van Nepnieuws brengt grote gevolgen met zich mee.</a:t>
            </a:r>
          </a:p>
        </p:txBody>
      </p:sp>
      <p:pic>
        <p:nvPicPr>
          <p:cNvPr id="4" name="Picture 4" descr="Het nieuwe Kasteel | Kasteel.gro | Digitale werkplaats Groningen 2019">
            <a:extLst>
              <a:ext uri="{FF2B5EF4-FFF2-40B4-BE49-F238E27FC236}">
                <a16:creationId xmlns:a16="http://schemas.microsoft.com/office/drawing/2014/main" id="{9181C09B-A76D-474D-BEF1-C0043BB96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93BF6EFF-1B2A-4AFE-8BAE-BB36B4225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BF462211-63E4-4933-8029-4BFE00C737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828229" y="4333409"/>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E6971-8B1F-4DBC-924C-06142DF40BD7}"/>
              </a:ext>
            </a:extLst>
          </p:cNvPr>
          <p:cNvSpPr>
            <a:spLocks noGrp="1"/>
          </p:cNvSpPr>
          <p:nvPr>
            <p:ph type="title"/>
          </p:nvPr>
        </p:nvSpPr>
        <p:spPr/>
        <p:txBody>
          <a:bodyPr/>
          <a:lstStyle/>
          <a:p>
            <a:r>
              <a:rPr lang="nl-NL" dirty="0"/>
              <a:t>Mind map</a:t>
            </a:r>
          </a:p>
        </p:txBody>
      </p:sp>
      <p:sp>
        <p:nvSpPr>
          <p:cNvPr id="3" name="Tijdelijke aanduiding voor inhoud 2">
            <a:extLst>
              <a:ext uri="{FF2B5EF4-FFF2-40B4-BE49-F238E27FC236}">
                <a16:creationId xmlns:a16="http://schemas.microsoft.com/office/drawing/2014/main" id="{D5868B99-A761-4196-B293-02AD29F882C2}"/>
              </a:ext>
            </a:extLst>
          </p:cNvPr>
          <p:cNvSpPr>
            <a:spLocks noGrp="1"/>
          </p:cNvSpPr>
          <p:nvPr>
            <p:ph idx="1"/>
          </p:nvPr>
        </p:nvSpPr>
        <p:spPr>
          <a:xfrm>
            <a:off x="6096000" y="3174122"/>
            <a:ext cx="1671134" cy="500610"/>
          </a:xfrm>
        </p:spPr>
        <p:txBody>
          <a:bodyPr/>
          <a:lstStyle/>
          <a:p>
            <a:pPr marL="0" indent="0" algn="ctr">
              <a:buNone/>
            </a:pPr>
            <a:r>
              <a:rPr lang="nl-NL" dirty="0"/>
              <a:t>Fake </a:t>
            </a:r>
            <a:r>
              <a:rPr lang="nl-NL" dirty="0" err="1"/>
              <a:t>news</a:t>
            </a:r>
            <a:endParaRPr lang="nl-NL" dirty="0"/>
          </a:p>
        </p:txBody>
      </p:sp>
      <p:sp>
        <p:nvSpPr>
          <p:cNvPr id="4" name="Ovaal 3">
            <a:extLst>
              <a:ext uri="{FF2B5EF4-FFF2-40B4-BE49-F238E27FC236}">
                <a16:creationId xmlns:a16="http://schemas.microsoft.com/office/drawing/2014/main" id="{B7526857-AEFD-4D1A-A773-096F5C4C0AED}"/>
              </a:ext>
            </a:extLst>
          </p:cNvPr>
          <p:cNvSpPr/>
          <p:nvPr/>
        </p:nvSpPr>
        <p:spPr>
          <a:xfrm>
            <a:off x="5646464" y="2664487"/>
            <a:ext cx="2570206" cy="15198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Het nieuwe Kasteel | Kasteel.gro | Digitale werkplaats Groningen 2019">
            <a:extLst>
              <a:ext uri="{FF2B5EF4-FFF2-40B4-BE49-F238E27FC236}">
                <a16:creationId xmlns:a16="http://schemas.microsoft.com/office/drawing/2014/main" id="{03883575-AEE0-4346-BD17-980C3DDED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81EC76CB-2FE6-421E-B869-1D55BDD02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4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41803-04DF-49EB-9361-98D689DC9763}"/>
              </a:ext>
            </a:extLst>
          </p:cNvPr>
          <p:cNvSpPr>
            <a:spLocks noGrp="1"/>
          </p:cNvSpPr>
          <p:nvPr>
            <p:ph type="title"/>
          </p:nvPr>
        </p:nvSpPr>
        <p:spPr/>
        <p:txBody>
          <a:bodyPr/>
          <a:lstStyle/>
          <a:p>
            <a:r>
              <a:rPr lang="nl-NL" dirty="0"/>
              <a:t>Fake </a:t>
            </a:r>
            <a:r>
              <a:rPr lang="nl-NL" dirty="0" err="1"/>
              <a:t>news</a:t>
            </a:r>
            <a:endParaRPr lang="nl-NL" dirty="0"/>
          </a:p>
        </p:txBody>
      </p:sp>
      <p:pic>
        <p:nvPicPr>
          <p:cNvPr id="4" name="Picture 4" descr="Het nieuwe Kasteel | Kasteel.gro | Digitale werkplaats Groningen 2019">
            <a:extLst>
              <a:ext uri="{FF2B5EF4-FFF2-40B4-BE49-F238E27FC236}">
                <a16:creationId xmlns:a16="http://schemas.microsoft.com/office/drawing/2014/main" id="{F3C35C9E-53DF-4722-BC1F-494B324B8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A29D6572-0F47-48EE-B589-AF2FBC35D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6">
            <a:extLst>
              <a:ext uri="{FF2B5EF4-FFF2-40B4-BE49-F238E27FC236}">
                <a16:creationId xmlns:a16="http://schemas.microsoft.com/office/drawing/2014/main" id="{525308FD-EC5D-4148-8854-B8C30A1A490C}"/>
              </a:ext>
            </a:extLst>
          </p:cNvPr>
          <p:cNvSpPr>
            <a:spLocks noGrp="1"/>
          </p:cNvSpPr>
          <p:nvPr>
            <p:ph idx="1"/>
          </p:nvPr>
        </p:nvSpPr>
        <p:spPr>
          <a:xfrm>
            <a:off x="3547992" y="751445"/>
            <a:ext cx="7315200" cy="5120640"/>
          </a:xfrm>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800" i="1" dirty="0"/>
              <a:t>Klik op afbeelding voor weergave video</a:t>
            </a:r>
          </a:p>
        </p:txBody>
      </p:sp>
      <p:pic>
        <p:nvPicPr>
          <p:cNvPr id="1026" name="Picture 2" descr="De commissie voor transversale aangelegenheden onderzoekt verder fake news">
            <a:hlinkClick r:id="rId5"/>
            <a:extLst>
              <a:ext uri="{FF2B5EF4-FFF2-40B4-BE49-F238E27FC236}">
                <a16:creationId xmlns:a16="http://schemas.microsoft.com/office/drawing/2014/main" id="{B1B0FA40-A60B-4769-AAF2-B47E1BB84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5243" y="751445"/>
            <a:ext cx="7978346" cy="448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87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B879FD2-4523-48C7-952D-1AA70AF83E34}"/>
              </a:ext>
            </a:extLst>
          </p:cNvPr>
          <p:cNvSpPr>
            <a:spLocks noGrp="1"/>
          </p:cNvSpPr>
          <p:nvPr>
            <p:ph type="title"/>
          </p:nvPr>
        </p:nvSpPr>
        <p:spPr>
          <a:xfrm>
            <a:off x="1069848" y="1298448"/>
            <a:ext cx="4705801" cy="3255264"/>
          </a:xfrm>
        </p:spPr>
        <p:txBody>
          <a:bodyPr vert="horz" lIns="91440" tIns="45720" rIns="91440" bIns="45720" rtlCol="0" anchor="b">
            <a:normAutofit/>
          </a:bodyPr>
          <a:lstStyle/>
          <a:p>
            <a:r>
              <a:rPr lang="en-US" sz="5900" spc="-100" dirty="0"/>
              <a:t>Wat </a:t>
            </a:r>
            <a:r>
              <a:rPr lang="en-US" sz="5900" spc="-100" dirty="0" err="1"/>
              <a:t>heb</a:t>
            </a:r>
            <a:r>
              <a:rPr lang="en-US" sz="5900" spc="-100" dirty="0"/>
              <a:t> je </a:t>
            </a:r>
            <a:r>
              <a:rPr lang="en-US" sz="5900" spc="-100" dirty="0" err="1"/>
              <a:t>gehoord</a:t>
            </a:r>
            <a:r>
              <a:rPr lang="en-US" sz="5900" spc="-100" dirty="0"/>
              <a:t> in het </a:t>
            </a:r>
            <a:r>
              <a:rPr lang="en-US" sz="5900" spc="-100" dirty="0" err="1"/>
              <a:t>filmpje</a:t>
            </a:r>
            <a:r>
              <a:rPr lang="en-US" sz="5900" spc="-100" dirty="0"/>
              <a:t>?	</a:t>
            </a:r>
          </a:p>
        </p:txBody>
      </p:sp>
      <p:pic>
        <p:nvPicPr>
          <p:cNvPr id="2050" name="Picture 2" descr="Lezen - Samenvatten - hv12 - Lesmateriaal - Wikiwijs">
            <a:extLst>
              <a:ext uri="{FF2B5EF4-FFF2-40B4-BE49-F238E27FC236}">
                <a16:creationId xmlns:a16="http://schemas.microsoft.com/office/drawing/2014/main" id="{0BA247FE-5A5D-4599-9709-F2FD3DFE35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13" r="1" b="1"/>
          <a:stretch/>
        </p:blipFill>
        <p:spPr bwMode="auto">
          <a:xfrm>
            <a:off x="6586977" y="759599"/>
            <a:ext cx="4908848" cy="533065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Het nieuwe Kasteel | Kasteel.gro | Digitale werkplaats Groningen 2019">
            <a:extLst>
              <a:ext uri="{FF2B5EF4-FFF2-40B4-BE49-F238E27FC236}">
                <a16:creationId xmlns:a16="http://schemas.microsoft.com/office/drawing/2014/main" id="{B2C695FA-12D5-4AEC-8253-84F7430B8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6021420C-90A5-4451-8CA8-33FA5BA7B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2304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18E990-CB4D-4C5E-B683-F4F4FF535F8B}">
  <ds:schemaRefs>
    <ds:schemaRef ds:uri="http://schemas.microsoft.com/sharepoint/v3/contenttype/forms"/>
  </ds:schemaRefs>
</ds:datastoreItem>
</file>

<file path=customXml/itemProps2.xml><?xml version="1.0" encoding="utf-8"?>
<ds:datastoreItem xmlns:ds="http://schemas.openxmlformats.org/officeDocument/2006/customXml" ds:itemID="{811DC17E-5644-4DC0-BD5A-64E7EA97AC77}">
  <ds:schemaRefs>
    <ds:schemaRef ds:uri="http://www.w3.org/XML/1998/namespace"/>
    <ds:schemaRef ds:uri="http://schemas.microsoft.com/office/2006/documentManagement/types"/>
    <ds:schemaRef ds:uri="http://schemas.openxmlformats.org/package/2006/metadata/core-properties"/>
    <ds:schemaRef ds:uri="90ed0bb7-21c4-4f64-a81e-213c1120bb52"/>
    <ds:schemaRef ds:uri="http://purl.org/dc/terms/"/>
    <ds:schemaRef ds:uri="http://purl.org/dc/dcmitype/"/>
    <ds:schemaRef ds:uri="http://schemas.microsoft.com/office/2006/metadata/properties"/>
    <ds:schemaRef ds:uri="http://schemas.microsoft.com/office/infopath/2007/PartnerControls"/>
    <ds:schemaRef ds:uri="29155f51-7762-430c-9a21-f70f21876669"/>
    <ds:schemaRef ds:uri="http://purl.org/dc/elements/1.1/"/>
  </ds:schemaRefs>
</ds:datastoreItem>
</file>

<file path=customXml/itemProps3.xml><?xml version="1.0" encoding="utf-8"?>
<ds:datastoreItem xmlns:ds="http://schemas.openxmlformats.org/officeDocument/2006/customXml" ds:itemID="{80F496BB-88CF-41D5-88F1-230905601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1103</TotalTime>
  <Words>1989</Words>
  <Application>Microsoft Office PowerPoint</Application>
  <PresentationFormat>Breedbeeld</PresentationFormat>
  <Paragraphs>180</Paragraphs>
  <Slides>20</Slides>
  <Notes>16</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Frame</vt:lpstr>
      <vt:lpstr>FAKE &amp; DEEP FAKE NEWS </vt:lpstr>
      <vt:lpstr>Vooruitblik</vt:lpstr>
      <vt:lpstr>Terugblik:  Artificial Intelligence </vt:lpstr>
      <vt:lpstr>Lesdoel</vt:lpstr>
      <vt:lpstr>Kritisch denken  Geen goed of fout  We lachen elkaar niet uit  </vt:lpstr>
      <vt:lpstr>Stelling</vt:lpstr>
      <vt:lpstr>Mind map</vt:lpstr>
      <vt:lpstr>Fake news</vt:lpstr>
      <vt:lpstr>Wat heb je gehoord in het filmpje? </vt:lpstr>
      <vt:lpstr>Nepnieuws herkennen met HALT</vt:lpstr>
      <vt:lpstr>Echt of nep?</vt:lpstr>
      <vt:lpstr>De bomaanslag was geen fake news.</vt:lpstr>
      <vt:lpstr>Deep fakes </vt:lpstr>
      <vt:lpstr>Deep fake</vt:lpstr>
      <vt:lpstr>Welk gezicht is echt?</vt:lpstr>
      <vt:lpstr>Stellingen voor redeneerschema</vt:lpstr>
      <vt:lpstr>Redeneer-schema</vt:lpstr>
      <vt:lpstr>Portfolio opdracht.</vt:lpstr>
      <vt:lpstr>Afronding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Marlies Blaauw</dc:creator>
  <cp:lastModifiedBy>Anne-Loes Weusthof</cp:lastModifiedBy>
  <cp:revision>36</cp:revision>
  <dcterms:created xsi:type="dcterms:W3CDTF">2021-06-16T09:40:12Z</dcterms:created>
  <dcterms:modified xsi:type="dcterms:W3CDTF">2022-06-07T11:50:20Z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ies>
</file>